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46" r:id="rId2"/>
  </p:sldMasterIdLst>
  <p:notesMasterIdLst>
    <p:notesMasterId r:id="rId25"/>
  </p:notesMasterIdLst>
  <p:sldIdLst>
    <p:sldId id="262" r:id="rId3"/>
    <p:sldId id="268" r:id="rId4"/>
    <p:sldId id="258" r:id="rId5"/>
    <p:sldId id="259" r:id="rId6"/>
    <p:sldId id="260" r:id="rId7"/>
    <p:sldId id="264" r:id="rId8"/>
    <p:sldId id="278" r:id="rId9"/>
    <p:sldId id="279" r:id="rId10"/>
    <p:sldId id="280" r:id="rId11"/>
    <p:sldId id="281" r:id="rId12"/>
    <p:sldId id="282" r:id="rId13"/>
    <p:sldId id="283" r:id="rId14"/>
    <p:sldId id="284" r:id="rId15"/>
    <p:sldId id="270" r:id="rId16"/>
    <p:sldId id="285" r:id="rId17"/>
    <p:sldId id="276" r:id="rId18"/>
    <p:sldId id="271" r:id="rId19"/>
    <p:sldId id="274" r:id="rId20"/>
    <p:sldId id="277" r:id="rId21"/>
    <p:sldId id="275" r:id="rId22"/>
    <p:sldId id="273" r:id="rId23"/>
    <p:sldId id="272"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852"/>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A958D-DF2C-4C4E-BE04-A5B952A375DB}" type="doc">
      <dgm:prSet loTypeId="urn:microsoft.com/office/officeart/2005/8/layout/hChevron3" loCatId="process" qsTypeId="urn:microsoft.com/office/officeart/2005/8/quickstyle/simple2" qsCatId="simple" csTypeId="urn:microsoft.com/office/officeart/2005/8/colors/accent1_2" csCatId="accent1" phldr="1"/>
      <dgm:spPr/>
    </dgm:pt>
    <dgm:pt modelId="{016ABF5A-9E95-402D-8B11-7DAC8622206B}">
      <dgm:prSet phldrT="[Text]" custT="1"/>
      <dgm:spPr>
        <a:solidFill>
          <a:srgbClr val="002060"/>
        </a:solidFill>
      </dgm:spPr>
      <dgm:t>
        <a:bodyPr/>
        <a:lstStyle/>
        <a:p>
          <a:r>
            <a:rPr lang="da-DK" sz="1800" dirty="0" smtClean="0"/>
            <a:t>Kampagne</a:t>
          </a:r>
          <a:r>
            <a:rPr lang="da-DK" sz="2000" dirty="0" smtClean="0"/>
            <a:t/>
          </a:r>
          <a:br>
            <a:rPr lang="da-DK" sz="2000" dirty="0" smtClean="0"/>
          </a:br>
          <a:r>
            <a:rPr lang="da-DK" sz="1000" dirty="0" smtClean="0"/>
            <a:t>Spor 1) Primære målgrupper</a:t>
          </a:r>
        </a:p>
        <a:p>
          <a:r>
            <a:rPr lang="da-DK" sz="1000" dirty="0" smtClean="0"/>
            <a:t>Spor 2) Sekundære målgrupper</a:t>
          </a:r>
          <a:endParaRPr lang="da-DK" sz="1000" dirty="0"/>
        </a:p>
      </dgm:t>
    </dgm:pt>
    <dgm:pt modelId="{2D0C0723-B001-4A98-B418-96E10DA69F5D}" type="parTrans" cxnId="{CD37ECD1-BB3A-495B-9A4E-6E45E91EB96B}">
      <dgm:prSet/>
      <dgm:spPr/>
      <dgm:t>
        <a:bodyPr/>
        <a:lstStyle/>
        <a:p>
          <a:endParaRPr lang="da-DK"/>
        </a:p>
      </dgm:t>
    </dgm:pt>
    <dgm:pt modelId="{0C611E72-5718-42FD-A42B-EE8F8EF6042D}" type="sibTrans" cxnId="{CD37ECD1-BB3A-495B-9A4E-6E45E91EB96B}">
      <dgm:prSet/>
      <dgm:spPr/>
      <dgm:t>
        <a:bodyPr/>
        <a:lstStyle/>
        <a:p>
          <a:endParaRPr lang="da-DK"/>
        </a:p>
      </dgm:t>
    </dgm:pt>
    <dgm:pt modelId="{E3CE7EB6-08FD-465E-B396-FF95324035A3}">
      <dgm:prSet phldrT="[Text]" custT="1"/>
      <dgm:spPr>
        <a:solidFill>
          <a:srgbClr val="002060"/>
        </a:solidFill>
      </dgm:spPr>
      <dgm:t>
        <a:bodyPr/>
        <a:lstStyle/>
        <a:p>
          <a:r>
            <a:rPr lang="da-DK" sz="1800" dirty="0" smtClean="0"/>
            <a:t>Website</a:t>
          </a:r>
          <a:r>
            <a:rPr lang="da-DK" sz="2000" dirty="0" smtClean="0"/>
            <a:t/>
          </a:r>
          <a:br>
            <a:rPr lang="da-DK" sz="2000" dirty="0" smtClean="0"/>
          </a:br>
          <a:r>
            <a:rPr lang="da-DK" sz="1000" dirty="0" err="1" smtClean="0"/>
            <a:t>www.GoEnergi.dk</a:t>
          </a:r>
          <a:r>
            <a:rPr lang="da-DK" sz="1200" dirty="0" smtClean="0"/>
            <a:t/>
          </a:r>
          <a:br>
            <a:rPr lang="da-DK" sz="1200" dirty="0" smtClean="0"/>
          </a:br>
          <a:endParaRPr lang="da-DK" sz="2000" dirty="0"/>
        </a:p>
      </dgm:t>
    </dgm:pt>
    <dgm:pt modelId="{DA344BE4-9393-4D08-91BE-1C948B16BECF}" type="parTrans" cxnId="{5B1C0C47-1903-4E03-A266-756CBD1E103A}">
      <dgm:prSet/>
      <dgm:spPr/>
      <dgm:t>
        <a:bodyPr/>
        <a:lstStyle/>
        <a:p>
          <a:endParaRPr lang="da-DK"/>
        </a:p>
      </dgm:t>
    </dgm:pt>
    <dgm:pt modelId="{5FC99084-4A01-48D9-B7C7-D030CDB7BF18}" type="sibTrans" cxnId="{5B1C0C47-1903-4E03-A266-756CBD1E103A}">
      <dgm:prSet/>
      <dgm:spPr/>
      <dgm:t>
        <a:bodyPr/>
        <a:lstStyle/>
        <a:p>
          <a:endParaRPr lang="da-DK"/>
        </a:p>
      </dgm:t>
    </dgm:pt>
    <dgm:pt modelId="{13A9AD7A-1E4F-418E-9409-DC8178D3C60C}">
      <dgm:prSet phldrT="[Text]" custT="1"/>
      <dgm:spPr>
        <a:solidFill>
          <a:srgbClr val="002060"/>
        </a:solidFill>
      </dgm:spPr>
      <dgm:t>
        <a:bodyPr/>
        <a:lstStyle/>
        <a:p>
          <a:r>
            <a:rPr lang="da-DK" sz="1800" dirty="0" smtClean="0"/>
            <a:t>Energiløsninger</a:t>
          </a:r>
          <a:r>
            <a:rPr lang="da-DK" sz="2000" dirty="0" smtClean="0"/>
            <a:t/>
          </a:r>
          <a:br>
            <a:rPr lang="da-DK" sz="2000" dirty="0" smtClean="0"/>
          </a:br>
          <a:r>
            <a:rPr lang="da-DK" sz="1000" dirty="0" smtClean="0"/>
            <a:t>Boligtjek, </a:t>
          </a:r>
          <a:r>
            <a:rPr lang="da-DK" sz="1000" dirty="0" err="1" smtClean="0"/>
            <a:t>Videnscenteret</a:t>
          </a:r>
          <a:r>
            <a:rPr lang="da-DK" sz="1000" dirty="0" smtClean="0"/>
            <a:t>, BR10 osv.</a:t>
          </a:r>
          <a:r>
            <a:rPr lang="da-DK" sz="1100" dirty="0" smtClean="0"/>
            <a:t/>
          </a:r>
          <a:br>
            <a:rPr lang="da-DK" sz="1100" dirty="0" smtClean="0"/>
          </a:br>
          <a:endParaRPr lang="da-DK" sz="2000" dirty="0"/>
        </a:p>
      </dgm:t>
    </dgm:pt>
    <dgm:pt modelId="{2B21D380-C580-41C7-8512-8DE47C6FF362}" type="parTrans" cxnId="{C89A2233-F2A7-4049-8D83-51371E70B65F}">
      <dgm:prSet/>
      <dgm:spPr/>
      <dgm:t>
        <a:bodyPr/>
        <a:lstStyle/>
        <a:p>
          <a:endParaRPr lang="da-DK"/>
        </a:p>
      </dgm:t>
    </dgm:pt>
    <dgm:pt modelId="{65917574-7355-4FDE-BC1D-82E3669A87FF}" type="sibTrans" cxnId="{C89A2233-F2A7-4049-8D83-51371E70B65F}">
      <dgm:prSet/>
      <dgm:spPr/>
      <dgm:t>
        <a:bodyPr/>
        <a:lstStyle/>
        <a:p>
          <a:endParaRPr lang="da-DK"/>
        </a:p>
      </dgm:t>
    </dgm:pt>
    <dgm:pt modelId="{CD294D23-1F84-40C4-9406-E6A7FC79AA67}" type="pres">
      <dgm:prSet presAssocID="{D04A958D-DF2C-4C4E-BE04-A5B952A375DB}" presName="Name0" presStyleCnt="0">
        <dgm:presLayoutVars>
          <dgm:dir/>
          <dgm:resizeHandles val="exact"/>
        </dgm:presLayoutVars>
      </dgm:prSet>
      <dgm:spPr/>
    </dgm:pt>
    <dgm:pt modelId="{A8F6143E-2CEF-4CFC-B112-C19626D53DD8}" type="pres">
      <dgm:prSet presAssocID="{016ABF5A-9E95-402D-8B11-7DAC8622206B}" presName="parTxOnly" presStyleLbl="node1" presStyleIdx="0" presStyleCnt="3">
        <dgm:presLayoutVars>
          <dgm:bulletEnabled val="1"/>
        </dgm:presLayoutVars>
      </dgm:prSet>
      <dgm:spPr/>
      <dgm:t>
        <a:bodyPr/>
        <a:lstStyle/>
        <a:p>
          <a:endParaRPr lang="da-DK"/>
        </a:p>
      </dgm:t>
    </dgm:pt>
    <dgm:pt modelId="{9F84BCBF-5708-4DC4-BD65-4460D4092720}" type="pres">
      <dgm:prSet presAssocID="{0C611E72-5718-42FD-A42B-EE8F8EF6042D}" presName="parSpace" presStyleCnt="0"/>
      <dgm:spPr/>
    </dgm:pt>
    <dgm:pt modelId="{7FC0B927-0118-46EA-9C11-A9042B47AA8B}" type="pres">
      <dgm:prSet presAssocID="{E3CE7EB6-08FD-465E-B396-FF95324035A3}" presName="parTxOnly" presStyleLbl="node1" presStyleIdx="1" presStyleCnt="3" custLinFactNeighborX="3103">
        <dgm:presLayoutVars>
          <dgm:bulletEnabled val="1"/>
        </dgm:presLayoutVars>
      </dgm:prSet>
      <dgm:spPr/>
      <dgm:t>
        <a:bodyPr/>
        <a:lstStyle/>
        <a:p>
          <a:endParaRPr lang="da-DK"/>
        </a:p>
      </dgm:t>
    </dgm:pt>
    <dgm:pt modelId="{9540C819-6DD6-4101-9E57-D944BF452D6C}" type="pres">
      <dgm:prSet presAssocID="{5FC99084-4A01-48D9-B7C7-D030CDB7BF18}" presName="parSpace" presStyleCnt="0"/>
      <dgm:spPr/>
    </dgm:pt>
    <dgm:pt modelId="{268AC841-682F-4A85-8082-B8B446E7A5DF}" type="pres">
      <dgm:prSet presAssocID="{13A9AD7A-1E4F-418E-9409-DC8178D3C60C}" presName="parTxOnly" presStyleLbl="node1" presStyleIdx="2" presStyleCnt="3" custLinFactNeighborX="3103">
        <dgm:presLayoutVars>
          <dgm:bulletEnabled val="1"/>
        </dgm:presLayoutVars>
      </dgm:prSet>
      <dgm:spPr/>
      <dgm:t>
        <a:bodyPr/>
        <a:lstStyle/>
        <a:p>
          <a:endParaRPr lang="da-DK"/>
        </a:p>
      </dgm:t>
    </dgm:pt>
  </dgm:ptLst>
  <dgm:cxnLst>
    <dgm:cxn modelId="{CD37ECD1-BB3A-495B-9A4E-6E45E91EB96B}" srcId="{D04A958D-DF2C-4C4E-BE04-A5B952A375DB}" destId="{016ABF5A-9E95-402D-8B11-7DAC8622206B}" srcOrd="0" destOrd="0" parTransId="{2D0C0723-B001-4A98-B418-96E10DA69F5D}" sibTransId="{0C611E72-5718-42FD-A42B-EE8F8EF6042D}"/>
    <dgm:cxn modelId="{A799EB51-BBBD-F34C-A7B2-7E553102C218}" type="presOf" srcId="{E3CE7EB6-08FD-465E-B396-FF95324035A3}" destId="{7FC0B927-0118-46EA-9C11-A9042B47AA8B}" srcOrd="0" destOrd="0" presId="urn:microsoft.com/office/officeart/2005/8/layout/hChevron3"/>
    <dgm:cxn modelId="{134F86DD-D754-8643-A60F-6454F30824FA}" type="presOf" srcId="{016ABF5A-9E95-402D-8B11-7DAC8622206B}" destId="{A8F6143E-2CEF-4CFC-B112-C19626D53DD8}" srcOrd="0" destOrd="0" presId="urn:microsoft.com/office/officeart/2005/8/layout/hChevron3"/>
    <dgm:cxn modelId="{266CB121-3313-464C-92CD-B7B83AEF042F}" type="presOf" srcId="{13A9AD7A-1E4F-418E-9409-DC8178D3C60C}" destId="{268AC841-682F-4A85-8082-B8B446E7A5DF}" srcOrd="0" destOrd="0" presId="urn:microsoft.com/office/officeart/2005/8/layout/hChevron3"/>
    <dgm:cxn modelId="{5B1C0C47-1903-4E03-A266-756CBD1E103A}" srcId="{D04A958D-DF2C-4C4E-BE04-A5B952A375DB}" destId="{E3CE7EB6-08FD-465E-B396-FF95324035A3}" srcOrd="1" destOrd="0" parTransId="{DA344BE4-9393-4D08-91BE-1C948B16BECF}" sibTransId="{5FC99084-4A01-48D9-B7C7-D030CDB7BF18}"/>
    <dgm:cxn modelId="{C89A2233-F2A7-4049-8D83-51371E70B65F}" srcId="{D04A958D-DF2C-4C4E-BE04-A5B952A375DB}" destId="{13A9AD7A-1E4F-418E-9409-DC8178D3C60C}" srcOrd="2" destOrd="0" parTransId="{2B21D380-C580-41C7-8512-8DE47C6FF362}" sibTransId="{65917574-7355-4FDE-BC1D-82E3669A87FF}"/>
    <dgm:cxn modelId="{DECA4EE7-1A2B-0943-90E8-06D0E93E5E52}" type="presOf" srcId="{D04A958D-DF2C-4C4E-BE04-A5B952A375DB}" destId="{CD294D23-1F84-40C4-9406-E6A7FC79AA67}" srcOrd="0" destOrd="0" presId="urn:microsoft.com/office/officeart/2005/8/layout/hChevron3"/>
    <dgm:cxn modelId="{28C3E57E-F257-BB48-8975-B315E976D3C9}" type="presParOf" srcId="{CD294D23-1F84-40C4-9406-E6A7FC79AA67}" destId="{A8F6143E-2CEF-4CFC-B112-C19626D53DD8}" srcOrd="0" destOrd="0" presId="urn:microsoft.com/office/officeart/2005/8/layout/hChevron3"/>
    <dgm:cxn modelId="{AF11E1A6-5ACE-8246-814E-29151F03FD05}" type="presParOf" srcId="{CD294D23-1F84-40C4-9406-E6A7FC79AA67}" destId="{9F84BCBF-5708-4DC4-BD65-4460D4092720}" srcOrd="1" destOrd="0" presId="urn:microsoft.com/office/officeart/2005/8/layout/hChevron3"/>
    <dgm:cxn modelId="{D479FD76-7463-A448-92F5-A7475FEEFFEA}" type="presParOf" srcId="{CD294D23-1F84-40C4-9406-E6A7FC79AA67}" destId="{7FC0B927-0118-46EA-9C11-A9042B47AA8B}" srcOrd="2" destOrd="0" presId="urn:microsoft.com/office/officeart/2005/8/layout/hChevron3"/>
    <dgm:cxn modelId="{76DD074D-8D3E-AD42-8C55-1874A8985009}" type="presParOf" srcId="{CD294D23-1F84-40C4-9406-E6A7FC79AA67}" destId="{9540C819-6DD6-4101-9E57-D944BF452D6C}" srcOrd="3" destOrd="0" presId="urn:microsoft.com/office/officeart/2005/8/layout/hChevron3"/>
    <dgm:cxn modelId="{6DAA6AF2-9B9A-7A4D-B1C8-BDFA7E15BDD5}" type="presParOf" srcId="{CD294D23-1F84-40C4-9406-E6A7FC79AA67}" destId="{268AC841-682F-4A85-8082-B8B446E7A5DF}" srcOrd="4"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F6143E-2CEF-4CFC-B112-C19626D53DD8}">
      <dsp:nvSpPr>
        <dsp:cNvPr id="0" name=""/>
        <dsp:cNvSpPr/>
      </dsp:nvSpPr>
      <dsp:spPr>
        <a:xfrm>
          <a:off x="3296" y="1328507"/>
          <a:ext cx="2882460" cy="1152984"/>
        </a:xfrm>
        <a:prstGeom prst="homePlate">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da-DK" sz="1800" kern="1200" dirty="0" smtClean="0"/>
            <a:t>Kampagne</a:t>
          </a:r>
          <a:r>
            <a:rPr lang="da-DK" sz="2000" kern="1200" dirty="0" smtClean="0"/>
            <a:t/>
          </a:r>
          <a:br>
            <a:rPr lang="da-DK" sz="2000" kern="1200" dirty="0" smtClean="0"/>
          </a:br>
          <a:r>
            <a:rPr lang="da-DK" sz="1000" kern="1200" dirty="0" smtClean="0"/>
            <a:t>Spor 1) Primære målgrupper</a:t>
          </a:r>
        </a:p>
        <a:p>
          <a:pPr lvl="0" algn="ctr" defTabSz="800100">
            <a:lnSpc>
              <a:spcPct val="90000"/>
            </a:lnSpc>
            <a:spcBef>
              <a:spcPct val="0"/>
            </a:spcBef>
            <a:spcAft>
              <a:spcPct val="35000"/>
            </a:spcAft>
          </a:pPr>
          <a:r>
            <a:rPr lang="da-DK" sz="1000" kern="1200" dirty="0" smtClean="0"/>
            <a:t>Spor 2) Sekundære målgrupper</a:t>
          </a:r>
          <a:endParaRPr lang="da-DK" sz="1000" kern="1200" dirty="0"/>
        </a:p>
      </dsp:txBody>
      <dsp:txXfrm>
        <a:off x="3296" y="1328507"/>
        <a:ext cx="2882460" cy="1152984"/>
      </dsp:txXfrm>
    </dsp:sp>
    <dsp:sp modelId="{7FC0B927-0118-46EA-9C11-A9042B47AA8B}">
      <dsp:nvSpPr>
        <dsp:cNvPr id="0" name=""/>
        <dsp:cNvSpPr/>
      </dsp:nvSpPr>
      <dsp:spPr>
        <a:xfrm>
          <a:off x="2327153" y="1328507"/>
          <a:ext cx="2882460" cy="1152984"/>
        </a:xfrm>
        <a:prstGeom prst="chevron">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da-DK" sz="1800" kern="1200" dirty="0" smtClean="0"/>
            <a:t>Website</a:t>
          </a:r>
          <a:r>
            <a:rPr lang="da-DK" sz="2000" kern="1200" dirty="0" smtClean="0"/>
            <a:t/>
          </a:r>
          <a:br>
            <a:rPr lang="da-DK" sz="2000" kern="1200" dirty="0" smtClean="0"/>
          </a:br>
          <a:r>
            <a:rPr lang="da-DK" sz="1000" kern="1200" dirty="0" err="1" smtClean="0"/>
            <a:t>www.GoEnergi.dk</a:t>
          </a:r>
          <a:r>
            <a:rPr lang="da-DK" sz="1200" kern="1200" dirty="0" smtClean="0"/>
            <a:t/>
          </a:r>
          <a:br>
            <a:rPr lang="da-DK" sz="1200" kern="1200" dirty="0" smtClean="0"/>
          </a:br>
          <a:endParaRPr lang="da-DK" sz="2000" kern="1200" dirty="0"/>
        </a:p>
      </dsp:txBody>
      <dsp:txXfrm>
        <a:off x="2327153" y="1328507"/>
        <a:ext cx="2882460" cy="1152984"/>
      </dsp:txXfrm>
    </dsp:sp>
    <dsp:sp modelId="{268AC841-682F-4A85-8082-B8B446E7A5DF}">
      <dsp:nvSpPr>
        <dsp:cNvPr id="0" name=""/>
        <dsp:cNvSpPr/>
      </dsp:nvSpPr>
      <dsp:spPr>
        <a:xfrm>
          <a:off x="4618529" y="1328507"/>
          <a:ext cx="2882460" cy="1152984"/>
        </a:xfrm>
        <a:prstGeom prst="chevron">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da-DK" sz="1800" kern="1200" dirty="0" smtClean="0"/>
            <a:t>Energiløsninger</a:t>
          </a:r>
          <a:r>
            <a:rPr lang="da-DK" sz="2000" kern="1200" dirty="0" smtClean="0"/>
            <a:t/>
          </a:r>
          <a:br>
            <a:rPr lang="da-DK" sz="2000" kern="1200" dirty="0" smtClean="0"/>
          </a:br>
          <a:r>
            <a:rPr lang="da-DK" sz="1000" kern="1200" dirty="0" smtClean="0"/>
            <a:t>Boligtjek, </a:t>
          </a:r>
          <a:r>
            <a:rPr lang="da-DK" sz="1000" kern="1200" dirty="0" err="1" smtClean="0"/>
            <a:t>Videnscenteret</a:t>
          </a:r>
          <a:r>
            <a:rPr lang="da-DK" sz="1000" kern="1200" dirty="0" smtClean="0"/>
            <a:t>, BR10 osv.</a:t>
          </a:r>
          <a:r>
            <a:rPr lang="da-DK" sz="1100" kern="1200" dirty="0" smtClean="0"/>
            <a:t/>
          </a:r>
          <a:br>
            <a:rPr lang="da-DK" sz="1100" kern="1200" dirty="0" smtClean="0"/>
          </a:br>
          <a:endParaRPr lang="da-DK" sz="2000" kern="1200" dirty="0"/>
        </a:p>
      </dsp:txBody>
      <dsp:txXfrm>
        <a:off x="4618529" y="1328507"/>
        <a:ext cx="2882460" cy="115298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61096D3-0520-4178-93E4-B83F6D328026}" type="datetime1">
              <a:rPr lang="da-DK"/>
              <a:pPr/>
              <a:t>05-12-2011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a-DK" smtClean="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FF69AEA-39F4-4A6B-BE93-FEB93513DBC6}" type="slidenum">
              <a:rPr lang="da-DK"/>
              <a:pPr/>
              <a:t>‹#›</a:t>
            </a:fld>
            <a:endParaRPr 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dsholder til diasbillede 1"/>
          <p:cNvSpPr>
            <a:spLocks noGrp="1" noRot="1" noChangeAspect="1" noTextEdit="1"/>
          </p:cNvSpPr>
          <p:nvPr>
            <p:ph type="sldImg"/>
          </p:nvPr>
        </p:nvSpPr>
        <p:spPr bwMode="auto">
          <a:noFill/>
          <a:ln>
            <a:solidFill>
              <a:srgbClr val="000000"/>
            </a:solidFill>
            <a:miter lim="800000"/>
            <a:headEnd/>
            <a:tailEnd/>
          </a:ln>
        </p:spPr>
      </p:sp>
      <p:sp>
        <p:nvSpPr>
          <p:cNvPr id="30723" name="Pladsholder til noter 2"/>
          <p:cNvSpPr>
            <a:spLocks noGrp="1"/>
          </p:cNvSpPr>
          <p:nvPr>
            <p:ph type="body" idx="1"/>
          </p:nvPr>
        </p:nvSpPr>
        <p:spPr bwMode="auto">
          <a:noFill/>
        </p:spPr>
        <p:txBody>
          <a:bodyPr/>
          <a:lstStyle/>
          <a:p>
            <a:pPr eaLnBrk="1" hangingPunct="1">
              <a:spcBef>
                <a:spcPct val="0"/>
              </a:spcBef>
            </a:pPr>
            <a:r>
              <a:rPr lang="da-DK" smtClean="0"/>
              <a:t>Det hedder sig, at vi kunne spare 50% af energiregningen, hvis alle vores apparater blev skiftet ud med de mest energivenlige. Vi skal vise energibrugerne vej til de mest energivenlige produkter, og vi skal hjælpe producenter og forhandlere med at fremme salget, så det motiverer til at gøre energivenlighed til det vigtigste salgsparameter.</a:t>
            </a:r>
          </a:p>
        </p:txBody>
      </p:sp>
      <p:sp>
        <p:nvSpPr>
          <p:cNvPr id="30724" name="Pladsholder til diasnummer 3"/>
          <p:cNvSpPr>
            <a:spLocks noGrp="1"/>
          </p:cNvSpPr>
          <p:nvPr>
            <p:ph type="sldNum" sz="quarter" idx="5"/>
          </p:nvPr>
        </p:nvSpPr>
        <p:spPr bwMode="auto">
          <a:noFill/>
          <a:ln>
            <a:miter lim="800000"/>
            <a:headEnd/>
            <a:tailEnd/>
          </a:ln>
        </p:spPr>
        <p:txBody>
          <a:bodyPr/>
          <a:lstStyle/>
          <a:p>
            <a:fld id="{118E60B3-032A-4783-8048-BBAA327FE91E}" type="slidenum">
              <a:rPr lang="da-DK"/>
              <a:pPr/>
              <a:t>3</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50179"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50180" name="Pladsholder til diasnummer 3"/>
          <p:cNvSpPr>
            <a:spLocks noGrp="1"/>
          </p:cNvSpPr>
          <p:nvPr>
            <p:ph type="sldNum" sz="quarter" idx="5"/>
          </p:nvPr>
        </p:nvSpPr>
        <p:spPr bwMode="auto">
          <a:noFill/>
          <a:ln>
            <a:miter lim="800000"/>
            <a:headEnd/>
            <a:tailEnd/>
          </a:ln>
        </p:spPr>
        <p:txBody>
          <a:bodyPr/>
          <a:lstStyle/>
          <a:p>
            <a:fld id="{9900BBFB-0DD3-441A-9B55-F2B82094705D}" type="slidenum">
              <a:rPr lang="da-DK"/>
              <a:pPr/>
              <a:t>13</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60419" name="Pladsholder til noter 2"/>
          <p:cNvSpPr>
            <a:spLocks noGrp="1"/>
          </p:cNvSpPr>
          <p:nvPr>
            <p:ph type="body" idx="1"/>
          </p:nvPr>
        </p:nvSpPr>
        <p:spPr bwMode="auto">
          <a:noFill/>
        </p:spPr>
        <p:txBody>
          <a:bodyPr/>
          <a:lstStyle/>
          <a:p>
            <a:pPr eaLnBrk="1" hangingPunct="1"/>
            <a:r>
              <a:rPr lang="da-DK" smtClean="0"/>
              <a:t>Om Centeret publikationer</a:t>
            </a:r>
          </a:p>
        </p:txBody>
      </p:sp>
      <p:sp>
        <p:nvSpPr>
          <p:cNvPr id="60420" name="Pladsholder til diasnummer 3"/>
          <p:cNvSpPr>
            <a:spLocks noGrp="1"/>
          </p:cNvSpPr>
          <p:nvPr>
            <p:ph type="sldNum" sz="quarter" idx="5"/>
          </p:nvPr>
        </p:nvSpPr>
        <p:spPr bwMode="auto">
          <a:noFill/>
          <a:ln>
            <a:miter lim="800000"/>
            <a:headEnd/>
            <a:tailEnd/>
          </a:ln>
        </p:spPr>
        <p:txBody>
          <a:bodyPr/>
          <a:lstStyle/>
          <a:p>
            <a:fld id="{A6AE29F9-53B9-4224-8396-CC2BB0D0A15A}" type="slidenum">
              <a:rPr lang="da-DK"/>
              <a:pPr/>
              <a:t>22</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32771" name="Pladsholder til noter 2"/>
          <p:cNvSpPr>
            <a:spLocks noGrp="1"/>
          </p:cNvSpPr>
          <p:nvPr>
            <p:ph type="body" idx="1"/>
          </p:nvPr>
        </p:nvSpPr>
        <p:spPr bwMode="auto">
          <a:noFill/>
        </p:spPr>
        <p:txBody>
          <a:bodyPr/>
          <a:lstStyle/>
          <a:p>
            <a:pPr eaLnBrk="1" hangingPunct="1">
              <a:spcBef>
                <a:spcPct val="0"/>
              </a:spcBef>
            </a:pPr>
            <a:r>
              <a:rPr lang="da-DK" smtClean="0"/>
              <a:t>Det er i boligerne og alle de andre bygninger, at det største potentiale for energibesparelser ligger. Men at nå fra at blive bevidst om, at en energirenovering i bygningen er en mulighed, til at projektet er gennemført, er en proces med en masse beslutninger og faldgrupper. Vi skal hjælpe bygningsejere med først </a:t>
            </a:r>
            <a:r>
              <a:rPr lang="da-DK" i="1" smtClean="0"/>
              <a:t>at stille diagnosen</a:t>
            </a:r>
            <a:r>
              <a:rPr lang="da-DK" smtClean="0"/>
              <a:t> og derefter finde ud af, hvad der skal gøres. Vi skal hjælpe bygningsejeren med at undgå faldgrupper, oplyse om alt det vigtige og relevante, motivere til at handle og til sidst: sørge for, at det er den rigtige </a:t>
            </a:r>
            <a:r>
              <a:rPr lang="da-DK" i="1" smtClean="0"/>
              <a:t>energiløsning</a:t>
            </a:r>
            <a:r>
              <a:rPr lang="da-DK" smtClean="0"/>
              <a:t>, der bliver gennemført.</a:t>
            </a:r>
          </a:p>
        </p:txBody>
      </p:sp>
      <p:sp>
        <p:nvSpPr>
          <p:cNvPr id="32772" name="Pladsholder til diasnummer 3"/>
          <p:cNvSpPr>
            <a:spLocks noGrp="1"/>
          </p:cNvSpPr>
          <p:nvPr>
            <p:ph type="sldNum" sz="quarter" idx="5"/>
          </p:nvPr>
        </p:nvSpPr>
        <p:spPr bwMode="auto">
          <a:noFill/>
          <a:ln>
            <a:miter lim="800000"/>
            <a:headEnd/>
            <a:tailEnd/>
          </a:ln>
        </p:spPr>
        <p:txBody>
          <a:bodyPr/>
          <a:lstStyle/>
          <a:p>
            <a:fld id="{9403CD9D-9A45-4403-BCB6-63FB0943F0C3}" type="slidenum">
              <a:rPr lang="da-DK"/>
              <a:pPr/>
              <a:t>4</a:t>
            </a:fld>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34819" name="Pladsholder til noter 2"/>
          <p:cNvSpPr>
            <a:spLocks noGrp="1"/>
          </p:cNvSpPr>
          <p:nvPr>
            <p:ph type="body" idx="1"/>
          </p:nvPr>
        </p:nvSpPr>
        <p:spPr bwMode="auto">
          <a:noFill/>
        </p:spPr>
        <p:txBody>
          <a:bodyPr/>
          <a:lstStyle/>
          <a:p>
            <a:pPr eaLnBrk="1" hangingPunct="1">
              <a:spcBef>
                <a:spcPct val="0"/>
              </a:spcBef>
            </a:pPr>
            <a:r>
              <a:rPr lang="da-DK" smtClean="0"/>
              <a:t>Et er at have de optimale rammer - en bygning med de bedste, energivenlige produkter. Den rigtige brug af bygningen, installationerne og apparaterne er også nødvendig, for at vi kan opnå energibesparelser. Det handler om at bruge vores bolig og alle de apparater, vi anskaffer os, på en måde så vi får det optimale ud af det hele og ikke bruger overflødig energi.</a:t>
            </a:r>
          </a:p>
          <a:p>
            <a:pPr eaLnBrk="1" hangingPunct="1">
              <a:spcBef>
                <a:spcPct val="0"/>
              </a:spcBef>
            </a:pPr>
            <a:endParaRPr lang="da-DK" smtClean="0"/>
          </a:p>
          <a:p>
            <a:pPr eaLnBrk="1" hangingPunct="1">
              <a:spcBef>
                <a:spcPct val="0"/>
              </a:spcBef>
            </a:pPr>
            <a:r>
              <a:rPr lang="da-DK" smtClean="0"/>
              <a:t>Vi skal stå til rådighed med relevant, troværdig oplysning og gode råd om energirigtig adfærd og sætte fokus gennem kampagner. </a:t>
            </a:r>
          </a:p>
        </p:txBody>
      </p:sp>
      <p:sp>
        <p:nvSpPr>
          <p:cNvPr id="34820" name="Pladsholder til diasnummer 3"/>
          <p:cNvSpPr>
            <a:spLocks noGrp="1"/>
          </p:cNvSpPr>
          <p:nvPr>
            <p:ph type="sldNum" sz="quarter" idx="5"/>
          </p:nvPr>
        </p:nvSpPr>
        <p:spPr bwMode="auto">
          <a:noFill/>
          <a:ln>
            <a:miter lim="800000"/>
            <a:headEnd/>
            <a:tailEnd/>
          </a:ln>
        </p:spPr>
        <p:txBody>
          <a:bodyPr/>
          <a:lstStyle/>
          <a:p>
            <a:fld id="{2FFEA24E-63DD-483D-865A-C3E38A3F333B}" type="slidenum">
              <a:rPr lang="da-DK"/>
              <a:pPr/>
              <a:t>5</a:t>
            </a:fld>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r>
              <a:rPr lang="da-DK" smtClean="0"/>
              <a:t>Udnytte synergieffekten og synliggøre de gode energiløsninger</a:t>
            </a:r>
          </a:p>
        </p:txBody>
      </p:sp>
      <p:sp>
        <p:nvSpPr>
          <p:cNvPr id="36868" name="Slide Number Placeholder 3"/>
          <p:cNvSpPr>
            <a:spLocks noGrp="1"/>
          </p:cNvSpPr>
          <p:nvPr>
            <p:ph type="sldNum" sz="quarter" idx="5"/>
          </p:nvPr>
        </p:nvSpPr>
        <p:spPr bwMode="auto">
          <a:noFill/>
          <a:ln>
            <a:miter lim="800000"/>
            <a:headEnd/>
            <a:tailEnd/>
          </a:ln>
        </p:spPr>
        <p:txBody>
          <a:bodyPr/>
          <a:lstStyle/>
          <a:p>
            <a:fld id="{68C6B2BE-22B3-49DE-A553-F8BD483545BD}" type="slidenum">
              <a:rPr lang="da-DK"/>
              <a:pPr/>
              <a:t>6</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dsholder til diasbillede 1"/>
          <p:cNvSpPr>
            <a:spLocks noGrp="1" noRot="1" noChangeAspect="1" noTextEdit="1"/>
          </p:cNvSpPr>
          <p:nvPr>
            <p:ph type="sldImg"/>
          </p:nvPr>
        </p:nvSpPr>
        <p:spPr bwMode="auto">
          <a:noFill/>
          <a:ln>
            <a:solidFill>
              <a:srgbClr val="000000"/>
            </a:solidFill>
            <a:miter lim="800000"/>
            <a:headEnd/>
            <a:tailEnd/>
          </a:ln>
        </p:spPr>
      </p:sp>
      <p:sp>
        <p:nvSpPr>
          <p:cNvPr id="38915"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38916" name="Pladsholder til diasnummer 3"/>
          <p:cNvSpPr>
            <a:spLocks noGrp="1"/>
          </p:cNvSpPr>
          <p:nvPr>
            <p:ph type="sldNum" sz="quarter" idx="5"/>
          </p:nvPr>
        </p:nvSpPr>
        <p:spPr bwMode="auto">
          <a:noFill/>
          <a:ln>
            <a:miter lim="800000"/>
            <a:headEnd/>
            <a:tailEnd/>
          </a:ln>
        </p:spPr>
        <p:txBody>
          <a:bodyPr/>
          <a:lstStyle/>
          <a:p>
            <a:fld id="{116105B3-7A1C-46AC-A5D4-39E6BF0CB11F}" type="slidenum">
              <a:rPr lang="da-DK"/>
              <a:pPr/>
              <a:t>7</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dsholder til diasbillede 1"/>
          <p:cNvSpPr>
            <a:spLocks noGrp="1" noRot="1" noChangeAspect="1" noTextEdit="1"/>
          </p:cNvSpPr>
          <p:nvPr>
            <p:ph type="sldImg"/>
          </p:nvPr>
        </p:nvSpPr>
        <p:spPr bwMode="auto">
          <a:noFill/>
          <a:ln>
            <a:solidFill>
              <a:srgbClr val="000000"/>
            </a:solidFill>
            <a:miter lim="800000"/>
            <a:headEnd/>
            <a:tailEnd/>
          </a:ln>
        </p:spPr>
      </p:sp>
      <p:sp>
        <p:nvSpPr>
          <p:cNvPr id="40963"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40964" name="Pladsholder til diasnummer 3"/>
          <p:cNvSpPr>
            <a:spLocks noGrp="1"/>
          </p:cNvSpPr>
          <p:nvPr>
            <p:ph type="sldNum" sz="quarter" idx="5"/>
          </p:nvPr>
        </p:nvSpPr>
        <p:spPr bwMode="auto">
          <a:noFill/>
          <a:ln>
            <a:miter lim="800000"/>
            <a:headEnd/>
            <a:tailEnd/>
          </a:ln>
        </p:spPr>
        <p:txBody>
          <a:bodyPr/>
          <a:lstStyle/>
          <a:p>
            <a:fld id="{C85603A7-C0F6-4A9C-8844-71BAAF59F3A2}" type="slidenum">
              <a:rPr lang="da-DK"/>
              <a:pPr/>
              <a:t>8</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43011"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43012" name="Pladsholder til diasnummer 3"/>
          <p:cNvSpPr>
            <a:spLocks noGrp="1"/>
          </p:cNvSpPr>
          <p:nvPr>
            <p:ph type="sldNum" sz="quarter" idx="5"/>
          </p:nvPr>
        </p:nvSpPr>
        <p:spPr bwMode="auto">
          <a:noFill/>
          <a:ln>
            <a:miter lim="800000"/>
            <a:headEnd/>
            <a:tailEnd/>
          </a:ln>
        </p:spPr>
        <p:txBody>
          <a:bodyPr/>
          <a:lstStyle/>
          <a:p>
            <a:fld id="{3D3782ED-4BA8-4139-A67A-C49DE1F8AA7D}" type="slidenum">
              <a:rPr lang="da-DK"/>
              <a:pPr/>
              <a:t>9</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45059"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45060" name="Pladsholder til diasnummer 3"/>
          <p:cNvSpPr>
            <a:spLocks noGrp="1"/>
          </p:cNvSpPr>
          <p:nvPr>
            <p:ph type="sldNum" sz="quarter" idx="5"/>
          </p:nvPr>
        </p:nvSpPr>
        <p:spPr bwMode="auto">
          <a:noFill/>
          <a:ln>
            <a:miter lim="800000"/>
            <a:headEnd/>
            <a:tailEnd/>
          </a:ln>
        </p:spPr>
        <p:txBody>
          <a:bodyPr/>
          <a:lstStyle/>
          <a:p>
            <a:fld id="{FAC97223-5CA0-43F2-931E-2247DA8D0FAE}" type="slidenum">
              <a:rPr lang="da-DK"/>
              <a:pPr/>
              <a:t>10</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dsholder til diasbillede 1"/>
          <p:cNvSpPr>
            <a:spLocks noGrp="1" noRot="1" noChangeAspect="1" noTextEdit="1"/>
          </p:cNvSpPr>
          <p:nvPr>
            <p:ph type="sldImg"/>
          </p:nvPr>
        </p:nvSpPr>
        <p:spPr bwMode="auto">
          <a:noFill/>
          <a:ln>
            <a:solidFill>
              <a:srgbClr val="000000"/>
            </a:solidFill>
            <a:miter lim="800000"/>
            <a:headEnd/>
            <a:tailEnd/>
          </a:ln>
        </p:spPr>
      </p:sp>
      <p:sp>
        <p:nvSpPr>
          <p:cNvPr id="47107" name="Pladsholder til noter 2"/>
          <p:cNvSpPr>
            <a:spLocks noGrp="1"/>
          </p:cNvSpPr>
          <p:nvPr>
            <p:ph type="body" idx="1"/>
          </p:nvPr>
        </p:nvSpPr>
        <p:spPr bwMode="auto">
          <a:noFill/>
        </p:spPr>
        <p:txBody>
          <a:bodyPr/>
          <a:lstStyle/>
          <a:p>
            <a:pPr eaLnBrk="1" hangingPunct="1">
              <a:spcBef>
                <a:spcPct val="0"/>
              </a:spcBef>
            </a:pPr>
            <a:endParaRPr lang="da-DK" smtClean="0"/>
          </a:p>
        </p:txBody>
      </p:sp>
      <p:sp>
        <p:nvSpPr>
          <p:cNvPr id="47108" name="Pladsholder til diasnummer 3"/>
          <p:cNvSpPr>
            <a:spLocks noGrp="1"/>
          </p:cNvSpPr>
          <p:nvPr>
            <p:ph type="sldNum" sz="quarter" idx="5"/>
          </p:nvPr>
        </p:nvSpPr>
        <p:spPr bwMode="auto">
          <a:noFill/>
          <a:ln>
            <a:miter lim="800000"/>
            <a:headEnd/>
            <a:tailEnd/>
          </a:ln>
        </p:spPr>
        <p:txBody>
          <a:bodyPr/>
          <a:lstStyle/>
          <a:p>
            <a:fld id="{3A4F5B2D-293F-4A5F-890C-22CDD81FA801}" type="slidenum">
              <a:rPr lang="da-DK"/>
              <a:pPr/>
              <a:t>11</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48450" y="304800"/>
            <a:ext cx="2114550" cy="53340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304800" y="304800"/>
            <a:ext cx="6191250" cy="53340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pic>
        <p:nvPicPr>
          <p:cNvPr id="5" name="Picture 8" descr="C:\Documents and Settings\mire\Skrivebord\Præs\GoEnergi_logo_payoff_uh_rgb.emf"/>
          <p:cNvPicPr>
            <a:picLocks noChangeAspect="1" noChangeArrowheads="1"/>
          </p:cNvPicPr>
          <p:nvPr userDrawn="1"/>
        </p:nvPicPr>
        <p:blipFill>
          <a:blip r:embed="rId2" cstate="print"/>
          <a:srcRect/>
          <a:stretch>
            <a:fillRect/>
          </a:stretch>
        </p:blipFill>
        <p:spPr bwMode="auto">
          <a:xfrm>
            <a:off x="7358063" y="5932488"/>
            <a:ext cx="1512887" cy="711200"/>
          </a:xfrm>
          <a:prstGeom prst="rect">
            <a:avLst/>
          </a:prstGeom>
          <a:noFill/>
          <a:ln w="9525">
            <a:noFill/>
            <a:miter lim="800000"/>
            <a:headEnd/>
            <a:tailEnd/>
          </a:ln>
        </p:spPr>
      </p:pic>
      <p:sp>
        <p:nvSpPr>
          <p:cNvPr id="3" name="Titel 1"/>
          <p:cNvSpPr>
            <a:spLocks noGrp="1"/>
          </p:cNvSpPr>
          <p:nvPr>
            <p:ph type="title"/>
          </p:nvPr>
        </p:nvSpPr>
        <p:spPr>
          <a:xfrm>
            <a:off x="428596" y="714356"/>
            <a:ext cx="8229600" cy="846158"/>
          </a:xfrm>
        </p:spPr>
        <p:txBody>
          <a:bodyPr/>
          <a:lstStyle>
            <a:lvl1pPr algn="l">
              <a:defRPr>
                <a:solidFill>
                  <a:schemeClr val="tx2">
                    <a:lumMod val="75000"/>
                  </a:schemeClr>
                </a:solidFill>
              </a:defRPr>
            </a:lvl1pPr>
          </a:lstStyle>
          <a:p>
            <a:r>
              <a:rPr lang="da-DK" dirty="0" smtClean="0"/>
              <a:t>Klik for at redigere titeltypografi i masteren</a:t>
            </a:r>
            <a:endParaRPr lang="da-DK" dirty="0"/>
          </a:p>
        </p:txBody>
      </p:sp>
      <p:sp>
        <p:nvSpPr>
          <p:cNvPr id="4" name="Pladsholder til indhold 2"/>
          <p:cNvSpPr>
            <a:spLocks noGrp="1"/>
          </p:cNvSpPr>
          <p:nvPr>
            <p:ph idx="1"/>
          </p:nvPr>
        </p:nvSpPr>
        <p:spPr>
          <a:xfrm>
            <a:off x="428596" y="2143116"/>
            <a:ext cx="8258204" cy="3983047"/>
          </a:xfrm>
        </p:spPr>
        <p:txBody>
          <a:bodyPr/>
          <a:lstStyle>
            <a:lvl1pPr>
              <a:buNone/>
              <a:defRPr sz="3200">
                <a:solidFill>
                  <a:schemeClr val="tx2">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fld id="{9E2363E6-4B32-401F-BBAD-E8560D41C79D}" type="datetime1">
              <a:rPr lang="da-DK"/>
              <a:pPr/>
              <a:t>05-12-2011</a:t>
            </a:fld>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481A5F2F-5CAA-4DF6-A211-228185073E22}" type="slidenum">
              <a:rPr lang="da-DK"/>
              <a:pPr/>
              <a:t>‹#›</a:t>
            </a:fld>
            <a:endParaRPr lang="da-DK"/>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78FF5C5A-FFC0-4240-B3B9-1BD6D9000C3D}" type="datetime1">
              <a:rPr lang="da-DK"/>
              <a:pPr/>
              <a:t>05-12-2011</a:t>
            </a:fld>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33CE1EBF-4419-460F-AC41-F7FFEA96E2FB}" type="slidenum">
              <a:rPr lang="da-DK"/>
              <a:pPr/>
              <a:t>‹#›</a:t>
            </a:fld>
            <a:endParaRPr lang="da-DK"/>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lvl1pPr>
          </a:lstStyle>
          <a:p>
            <a:fld id="{947B7AC8-FB0E-4F9C-AFB9-4D130B16BBED}" type="datetime1">
              <a:rPr lang="da-DK"/>
              <a:pPr/>
              <a:t>05-12-2011</a:t>
            </a:fld>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763F89C0-F63F-4A88-9E64-A265CE783D9A}" type="slidenum">
              <a:rPr lang="da-DK"/>
              <a:pPr/>
              <a:t>‹#›</a:t>
            </a:fld>
            <a:endParaRPr lang="da-DK"/>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fld id="{2758241B-5470-46B1-BD7A-BBAF17228629}" type="datetime1">
              <a:rPr lang="da-DK"/>
              <a:pPr/>
              <a:t>05-12-2011</a:t>
            </a:fld>
            <a:endParaRPr lang="da-DK"/>
          </a:p>
        </p:txBody>
      </p:sp>
      <p:sp>
        <p:nvSpPr>
          <p:cNvPr id="6" name="Pladsholder til sidefod 4"/>
          <p:cNvSpPr>
            <a:spLocks noGrp="1"/>
          </p:cNvSpPr>
          <p:nvPr>
            <p:ph type="ftr" sz="quarter" idx="11"/>
          </p:nvPr>
        </p:nvSpPr>
        <p:spPr/>
        <p:txBody>
          <a:bodyPr/>
          <a:lstStyle>
            <a:lvl1pPr>
              <a:defRPr/>
            </a:lvl1pPr>
          </a:lstStyle>
          <a:p>
            <a:endParaRPr lang="da-DK"/>
          </a:p>
        </p:txBody>
      </p:sp>
      <p:sp>
        <p:nvSpPr>
          <p:cNvPr id="7" name="Pladsholder til diasnummer 5"/>
          <p:cNvSpPr>
            <a:spLocks noGrp="1"/>
          </p:cNvSpPr>
          <p:nvPr>
            <p:ph type="sldNum" sz="quarter" idx="12"/>
          </p:nvPr>
        </p:nvSpPr>
        <p:spPr/>
        <p:txBody>
          <a:bodyPr/>
          <a:lstStyle>
            <a:lvl1pPr>
              <a:defRPr/>
            </a:lvl1pPr>
          </a:lstStyle>
          <a:p>
            <a:fld id="{44C65BE0-47B7-4075-AE09-1290373F9374}" type="slidenum">
              <a:rPr lang="da-DK"/>
              <a:pPr/>
              <a:t>‹#›</a:t>
            </a:fld>
            <a:endParaRPr lang="da-DK"/>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fld id="{20815212-268B-44F2-B5DA-E7A858110EEF}" type="datetime1">
              <a:rPr lang="da-DK"/>
              <a:pPr/>
              <a:t>05-12-2011</a:t>
            </a:fld>
            <a:endParaRPr lang="da-DK"/>
          </a:p>
        </p:txBody>
      </p:sp>
      <p:sp>
        <p:nvSpPr>
          <p:cNvPr id="8" name="Pladsholder til sidefod 4"/>
          <p:cNvSpPr>
            <a:spLocks noGrp="1"/>
          </p:cNvSpPr>
          <p:nvPr>
            <p:ph type="ftr" sz="quarter" idx="11"/>
          </p:nvPr>
        </p:nvSpPr>
        <p:spPr/>
        <p:txBody>
          <a:bodyPr/>
          <a:lstStyle>
            <a:lvl1pPr>
              <a:defRPr/>
            </a:lvl1pPr>
          </a:lstStyle>
          <a:p>
            <a:endParaRPr lang="da-DK"/>
          </a:p>
        </p:txBody>
      </p:sp>
      <p:sp>
        <p:nvSpPr>
          <p:cNvPr id="9" name="Pladsholder til diasnummer 5"/>
          <p:cNvSpPr>
            <a:spLocks noGrp="1"/>
          </p:cNvSpPr>
          <p:nvPr>
            <p:ph type="sldNum" sz="quarter" idx="12"/>
          </p:nvPr>
        </p:nvSpPr>
        <p:spPr/>
        <p:txBody>
          <a:bodyPr/>
          <a:lstStyle>
            <a:lvl1pPr>
              <a:defRPr/>
            </a:lvl1pPr>
          </a:lstStyle>
          <a:p>
            <a:fld id="{91988637-1066-47F6-B8D8-000FCA6E1BF7}" type="slidenum">
              <a:rPr lang="da-DK"/>
              <a:pPr/>
              <a:t>‹#›</a:t>
            </a:fld>
            <a:endParaRPr lang="da-DK"/>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3"/>
          <p:cNvSpPr>
            <a:spLocks noGrp="1"/>
          </p:cNvSpPr>
          <p:nvPr>
            <p:ph type="dt" sz="half" idx="10"/>
          </p:nvPr>
        </p:nvSpPr>
        <p:spPr/>
        <p:txBody>
          <a:bodyPr/>
          <a:lstStyle>
            <a:lvl1pPr>
              <a:defRPr/>
            </a:lvl1pPr>
          </a:lstStyle>
          <a:p>
            <a:fld id="{400209EC-17E1-40A0-B5EB-03E438E75262}" type="datetime1">
              <a:rPr lang="da-DK"/>
              <a:pPr/>
              <a:t>05-12-2011</a:t>
            </a:fld>
            <a:endParaRPr lang="da-DK"/>
          </a:p>
        </p:txBody>
      </p:sp>
      <p:sp>
        <p:nvSpPr>
          <p:cNvPr id="4" name="Pladsholder til sidefod 4"/>
          <p:cNvSpPr>
            <a:spLocks noGrp="1"/>
          </p:cNvSpPr>
          <p:nvPr>
            <p:ph type="ftr" sz="quarter" idx="11"/>
          </p:nvPr>
        </p:nvSpPr>
        <p:spPr/>
        <p:txBody>
          <a:bodyPr/>
          <a:lstStyle>
            <a:lvl1pPr>
              <a:defRPr/>
            </a:lvl1pPr>
          </a:lstStyle>
          <a:p>
            <a:endParaRPr lang="da-DK"/>
          </a:p>
        </p:txBody>
      </p:sp>
      <p:sp>
        <p:nvSpPr>
          <p:cNvPr id="5" name="Pladsholder til diasnummer 5"/>
          <p:cNvSpPr>
            <a:spLocks noGrp="1"/>
          </p:cNvSpPr>
          <p:nvPr>
            <p:ph type="sldNum" sz="quarter" idx="12"/>
          </p:nvPr>
        </p:nvSpPr>
        <p:spPr/>
        <p:txBody>
          <a:bodyPr/>
          <a:lstStyle>
            <a:lvl1pPr>
              <a:defRPr/>
            </a:lvl1pPr>
          </a:lstStyle>
          <a:p>
            <a:fld id="{BF0E792F-577C-4D0D-BE84-0D43868AE864}" type="slidenum">
              <a:rPr lang="da-DK"/>
              <a:pPr/>
              <a:t>‹#›</a:t>
            </a:fld>
            <a:endParaRPr lang="da-DK"/>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fld id="{82687A8B-E4DA-416C-84C1-EF495E747581}" type="datetime1">
              <a:rPr lang="da-DK"/>
              <a:pPr/>
              <a:t>05-12-2011</a:t>
            </a:fld>
            <a:endParaRPr lang="da-DK"/>
          </a:p>
        </p:txBody>
      </p:sp>
      <p:sp>
        <p:nvSpPr>
          <p:cNvPr id="3" name="Pladsholder til sidefod 4"/>
          <p:cNvSpPr>
            <a:spLocks noGrp="1"/>
          </p:cNvSpPr>
          <p:nvPr>
            <p:ph type="ftr" sz="quarter" idx="11"/>
          </p:nvPr>
        </p:nvSpPr>
        <p:spPr/>
        <p:txBody>
          <a:bodyPr/>
          <a:lstStyle>
            <a:lvl1pPr>
              <a:defRPr/>
            </a:lvl1pPr>
          </a:lstStyle>
          <a:p>
            <a:endParaRPr lang="da-DK"/>
          </a:p>
        </p:txBody>
      </p:sp>
      <p:sp>
        <p:nvSpPr>
          <p:cNvPr id="4" name="Pladsholder til diasnummer 5"/>
          <p:cNvSpPr>
            <a:spLocks noGrp="1"/>
          </p:cNvSpPr>
          <p:nvPr>
            <p:ph type="sldNum" sz="quarter" idx="12"/>
          </p:nvPr>
        </p:nvSpPr>
        <p:spPr/>
        <p:txBody>
          <a:bodyPr/>
          <a:lstStyle>
            <a:lvl1pPr>
              <a:defRPr/>
            </a:lvl1pPr>
          </a:lstStyle>
          <a:p>
            <a:fld id="{41D0C6FD-59EA-49FA-B21F-224CBF62BB4D}" type="slidenum">
              <a:rPr lang="da-DK"/>
              <a:pPr/>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Picture 8" descr="C:\Documents and Settings\mire\Skrivebord\Præs\GoEnergi_logo_payoff_uh_rgb.emf"/>
          <p:cNvPicPr>
            <a:picLocks noChangeAspect="1" noChangeArrowheads="1"/>
          </p:cNvPicPr>
          <p:nvPr userDrawn="1"/>
        </p:nvPicPr>
        <p:blipFill>
          <a:blip r:embed="rId2" cstate="print"/>
          <a:srcRect/>
          <a:stretch>
            <a:fillRect/>
          </a:stretch>
        </p:blipFill>
        <p:spPr bwMode="auto">
          <a:xfrm>
            <a:off x="7358063" y="5932488"/>
            <a:ext cx="1512887" cy="711200"/>
          </a:xfrm>
          <a:prstGeom prst="rect">
            <a:avLst/>
          </a:prstGeom>
          <a:noFill/>
          <a:ln w="9525">
            <a:noFill/>
            <a:miter lim="800000"/>
            <a:headEnd/>
            <a:tailEnd/>
          </a:ln>
        </p:spPr>
      </p:pic>
      <p:sp>
        <p:nvSpPr>
          <p:cNvPr id="2" name="Titel 1"/>
          <p:cNvSpPr>
            <a:spLocks noGrp="1"/>
          </p:cNvSpPr>
          <p:nvPr>
            <p:ph type="title"/>
          </p:nvPr>
        </p:nvSpPr>
        <p:spPr>
          <a:noFill/>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lvl1pPr>
              <a:buNone/>
              <a:defRPr baseline="0"/>
            </a:lvl1pPr>
          </a:lstStyle>
          <a:p>
            <a:pPr lvl="0"/>
            <a:r>
              <a:rPr lang="da-DK" smtClean="0"/>
              <a:t>Klik for at redigere typografi i masteren</a:t>
            </a:r>
          </a:p>
        </p:txBody>
      </p:sp>
      <p:sp>
        <p:nvSpPr>
          <p:cNvPr id="5" name="Rectangle 31"/>
          <p:cNvSpPr>
            <a:spLocks noGrp="1" noChangeArrowheads="1"/>
          </p:cNvSpPr>
          <p:nvPr>
            <p:ph type="ftr" sz="quarter" idx="10"/>
          </p:nvPr>
        </p:nvSpPr>
        <p:spPr/>
        <p:txBody>
          <a:bodyPr/>
          <a:lstStyle>
            <a:lvl1pPr>
              <a:defRPr/>
            </a:lvl1pPr>
          </a:lstStyle>
          <a:p>
            <a:endParaRPr lang="da-DK"/>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fld id="{A7953986-9DFB-4ED7-9B41-B39D0B0969DA}" type="datetime1">
              <a:rPr lang="da-DK"/>
              <a:pPr/>
              <a:t>05-12-2011</a:t>
            </a:fld>
            <a:endParaRPr lang="da-DK"/>
          </a:p>
        </p:txBody>
      </p:sp>
      <p:sp>
        <p:nvSpPr>
          <p:cNvPr id="6" name="Pladsholder til sidefod 4"/>
          <p:cNvSpPr>
            <a:spLocks noGrp="1"/>
          </p:cNvSpPr>
          <p:nvPr>
            <p:ph type="ftr" sz="quarter" idx="11"/>
          </p:nvPr>
        </p:nvSpPr>
        <p:spPr/>
        <p:txBody>
          <a:bodyPr/>
          <a:lstStyle>
            <a:lvl1pPr>
              <a:defRPr/>
            </a:lvl1pPr>
          </a:lstStyle>
          <a:p>
            <a:endParaRPr lang="da-DK"/>
          </a:p>
        </p:txBody>
      </p:sp>
      <p:sp>
        <p:nvSpPr>
          <p:cNvPr id="7" name="Pladsholder til diasnummer 5"/>
          <p:cNvSpPr>
            <a:spLocks noGrp="1"/>
          </p:cNvSpPr>
          <p:nvPr>
            <p:ph type="sldNum" sz="quarter" idx="12"/>
          </p:nvPr>
        </p:nvSpPr>
        <p:spPr/>
        <p:txBody>
          <a:bodyPr/>
          <a:lstStyle>
            <a:lvl1pPr>
              <a:defRPr/>
            </a:lvl1pPr>
          </a:lstStyle>
          <a:p>
            <a:fld id="{2A9896EE-B3F6-4286-9FBE-CCD634568EF8}" type="slidenum">
              <a:rPr lang="da-DK"/>
              <a:pPr/>
              <a:t>‹#›</a:t>
            </a:fld>
            <a:endParaRPr lang="da-DK"/>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fld id="{710616BC-2829-4F48-8FFF-85838A4CF2E4}" type="datetime1">
              <a:rPr lang="da-DK"/>
              <a:pPr/>
              <a:t>05-12-2011</a:t>
            </a:fld>
            <a:endParaRPr lang="da-DK"/>
          </a:p>
        </p:txBody>
      </p:sp>
      <p:sp>
        <p:nvSpPr>
          <p:cNvPr id="6" name="Pladsholder til sidefod 4"/>
          <p:cNvSpPr>
            <a:spLocks noGrp="1"/>
          </p:cNvSpPr>
          <p:nvPr>
            <p:ph type="ftr" sz="quarter" idx="11"/>
          </p:nvPr>
        </p:nvSpPr>
        <p:spPr/>
        <p:txBody>
          <a:bodyPr/>
          <a:lstStyle>
            <a:lvl1pPr>
              <a:defRPr/>
            </a:lvl1pPr>
          </a:lstStyle>
          <a:p>
            <a:endParaRPr lang="da-DK"/>
          </a:p>
        </p:txBody>
      </p:sp>
      <p:sp>
        <p:nvSpPr>
          <p:cNvPr id="7" name="Pladsholder til diasnummer 5"/>
          <p:cNvSpPr>
            <a:spLocks noGrp="1"/>
          </p:cNvSpPr>
          <p:nvPr>
            <p:ph type="sldNum" sz="quarter" idx="12"/>
          </p:nvPr>
        </p:nvSpPr>
        <p:spPr/>
        <p:txBody>
          <a:bodyPr/>
          <a:lstStyle>
            <a:lvl1pPr>
              <a:defRPr/>
            </a:lvl1pPr>
          </a:lstStyle>
          <a:p>
            <a:fld id="{D7D72B57-3495-4100-9B8D-2D7C47B7190D}" type="slidenum">
              <a:rPr lang="da-DK"/>
              <a:pPr/>
              <a:t>‹#›</a:t>
            </a:fld>
            <a:endParaRPr lang="da-DK"/>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B0C4E2F7-49F1-411C-B655-17C49F619BB7}" type="datetime1">
              <a:rPr lang="da-DK"/>
              <a:pPr/>
              <a:t>05-12-2011</a:t>
            </a:fld>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A4EC450E-19E1-416F-9370-5EA25AFA8A75}" type="slidenum">
              <a:rPr lang="da-DK"/>
              <a:pPr/>
              <a:t>‹#›</a:t>
            </a:fld>
            <a:endParaRPr lang="da-DK"/>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6C8B1057-EF24-439F-9378-ABE5B84549C5}" type="datetime1">
              <a:rPr lang="da-DK"/>
              <a:pPr/>
              <a:t>05-12-2011</a:t>
            </a:fld>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CAD8CDF1-45A2-4E93-A00B-3BE7B43C257A}" type="slidenum">
              <a:rPr lang="da-DK"/>
              <a:pPr/>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304800" y="1828800"/>
            <a:ext cx="41529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10100" y="1828800"/>
            <a:ext cx="41529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31"/>
          <p:cNvSpPr>
            <a:spLocks noGrp="1" noChangeArrowheads="1"/>
          </p:cNvSpPr>
          <p:nvPr>
            <p:ph type="ftr" sz="quarter" idx="10"/>
          </p:nvPr>
        </p:nvSpPr>
        <p:spPr>
          <a:ln/>
        </p:spPr>
        <p:txBody>
          <a:bodyPr/>
          <a:lstStyle>
            <a:lvl1pPr>
              <a:defRPr/>
            </a:lvl1pPr>
          </a:lstStyle>
          <a:p>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04800" y="1828800"/>
            <a:ext cx="8458200" cy="3810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p>
        </p:txBody>
      </p:sp>
      <p:sp>
        <p:nvSpPr>
          <p:cNvPr id="1027" name="Rectangle 5"/>
          <p:cNvSpPr>
            <a:spLocks noGrp="1" noChangeArrowheads="1"/>
          </p:cNvSpPr>
          <p:nvPr>
            <p:ph type="title"/>
          </p:nvPr>
        </p:nvSpPr>
        <p:spPr bwMode="auto">
          <a:xfrm>
            <a:off x="304800" y="304800"/>
            <a:ext cx="7772400" cy="762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da-DK" smtClean="0"/>
              <a:t>Click to edit Master title style</a:t>
            </a:r>
          </a:p>
        </p:txBody>
      </p:sp>
      <p:sp>
        <p:nvSpPr>
          <p:cNvPr id="3103" name="Rectangle 31"/>
          <p:cNvSpPr>
            <a:spLocks noGrp="1" noChangeArrowheads="1"/>
          </p:cNvSpPr>
          <p:nvPr>
            <p:ph type="ftr" sz="quarter" idx="3"/>
          </p:nvPr>
        </p:nvSpPr>
        <p:spPr bwMode="auto">
          <a:xfrm>
            <a:off x="304800" y="63627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a-DK"/>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58" r:id="rId12"/>
  </p:sldLayoutIdLst>
  <p:txStyles>
    <p:titleStyle>
      <a:lvl1pPr algn="l" rtl="0" eaLnBrk="0" fontAlgn="base" hangingPunct="0">
        <a:spcBef>
          <a:spcPct val="0"/>
        </a:spcBef>
        <a:spcAft>
          <a:spcPct val="0"/>
        </a:spcAft>
        <a:defRPr sz="30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000">
          <a:solidFill>
            <a:schemeClr val="bg1"/>
          </a:solidFill>
          <a:latin typeface="Arial" charset="0"/>
        </a:defRPr>
      </a:lvl6pPr>
      <a:lvl7pPr marL="914400" algn="l" rtl="0" eaLnBrk="0" fontAlgn="base" hangingPunct="0">
        <a:spcBef>
          <a:spcPct val="0"/>
        </a:spcBef>
        <a:spcAft>
          <a:spcPct val="0"/>
        </a:spcAft>
        <a:defRPr sz="3000">
          <a:solidFill>
            <a:schemeClr val="bg1"/>
          </a:solidFill>
          <a:latin typeface="Arial" charset="0"/>
        </a:defRPr>
      </a:lvl7pPr>
      <a:lvl8pPr marL="1371600" algn="l" rtl="0" eaLnBrk="0" fontAlgn="base" hangingPunct="0">
        <a:spcBef>
          <a:spcPct val="0"/>
        </a:spcBef>
        <a:spcAft>
          <a:spcPct val="0"/>
        </a:spcAft>
        <a:defRPr sz="3000">
          <a:solidFill>
            <a:schemeClr val="bg1"/>
          </a:solidFill>
          <a:latin typeface="Arial" charset="0"/>
        </a:defRPr>
      </a:lvl8pPr>
      <a:lvl9pPr marL="1828800" algn="l" rtl="0" eaLnBrk="0" fontAlgn="base" hangingPunct="0">
        <a:spcBef>
          <a:spcPct val="0"/>
        </a:spcBef>
        <a:spcAft>
          <a:spcPct val="0"/>
        </a:spcAft>
        <a:defRPr sz="3000">
          <a:solidFill>
            <a:schemeClr val="bg1"/>
          </a:solidFill>
          <a:latin typeface="Arial" charset="0"/>
        </a:defRPr>
      </a:lvl9pPr>
    </p:titleStyle>
    <p:bodyStyle>
      <a:lvl1pPr marL="342900" indent="-342900" algn="l" rtl="0" eaLnBrk="0" fontAlgn="base" hangingPunct="0">
        <a:lnSpc>
          <a:spcPct val="120000"/>
        </a:lnSpc>
        <a:spcBef>
          <a:spcPct val="20000"/>
        </a:spcBef>
        <a:spcAft>
          <a:spcPct val="0"/>
        </a:spcAft>
        <a:buClr>
          <a:schemeClr val="accent1"/>
        </a:buClr>
        <a:buSzPct val="120000"/>
        <a:buChar char="•"/>
        <a:defRPr sz="2600">
          <a:solidFill>
            <a:schemeClr val="tx1"/>
          </a:solidFill>
          <a:latin typeface="+mn-lt"/>
          <a:ea typeface="ＭＳ Ｐゴシック" charset="-128"/>
          <a:cs typeface="ＭＳ Ｐゴシック" charset="-128"/>
        </a:defRPr>
      </a:lvl1pPr>
      <a:lvl2pPr marL="742950" indent="-285750" algn="l" rtl="0" eaLnBrk="0" fontAlgn="base" hangingPunct="0">
        <a:lnSpc>
          <a:spcPct val="120000"/>
        </a:lnSpc>
        <a:spcBef>
          <a:spcPct val="20000"/>
        </a:spcBef>
        <a:spcAft>
          <a:spcPct val="0"/>
        </a:spcAft>
        <a:buClr>
          <a:schemeClr val="accent1"/>
        </a:buClr>
        <a:buSzPct val="120000"/>
        <a:buFont typeface="Arial" charset="0"/>
        <a:buChar char="•"/>
        <a:defRPr sz="2200">
          <a:solidFill>
            <a:schemeClr val="tx1"/>
          </a:solidFill>
          <a:latin typeface="+mn-lt"/>
          <a:ea typeface="ＭＳ Ｐゴシック" charset="-128"/>
        </a:defRPr>
      </a:lvl2pPr>
      <a:lvl3pPr marL="1143000" indent="-228600" algn="l" rtl="0" eaLnBrk="0" fontAlgn="base" hangingPunct="0">
        <a:lnSpc>
          <a:spcPct val="120000"/>
        </a:lnSpc>
        <a:spcBef>
          <a:spcPct val="20000"/>
        </a:spcBef>
        <a:spcAft>
          <a:spcPct val="0"/>
        </a:spcAft>
        <a:buClr>
          <a:schemeClr val="accent1"/>
        </a:buClr>
        <a:buSzPct val="120000"/>
        <a:buFont typeface="Arial" charset="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Font typeface="Arial" charset="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Font typeface="Arial" charset="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Font typeface="Arial" charset="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Font typeface="Arial" charset="0"/>
        <a:buChar char="•"/>
        <a:defRPr sz="16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Pladsholder til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4339" name="Pladsholder til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29FC7C4-C47E-45DD-8A54-844B72F6D8D7}" type="datetime1">
              <a:rPr lang="da-DK"/>
              <a:pPr/>
              <a:t>05-12-2011</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D643958-C515-4F5E-87DE-D687708F31F7}" type="slidenum">
              <a:rPr lang="da-DK"/>
              <a:pPr/>
              <a:t>‹#›</a:t>
            </a:fld>
            <a:endParaRPr lang="da-DK"/>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Users\assersimonchrmmerjrgensen\Desktop\Pr&#230;sentation\GoEnergi%20%5bwww-1.keepvid.com%5d.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3" descr="C:\Documents and Settings\mire\Skrivebord\Præs\Forside.gif"/>
          <p:cNvPicPr>
            <a:picLocks noChangeAspect="1" noChangeArrowheads="1"/>
          </p:cNvPicPr>
          <p:nvPr/>
        </p:nvPicPr>
        <p:blipFill>
          <a:blip r:embed="rId2" cstate="print"/>
          <a:srcRect/>
          <a:stretch>
            <a:fillRect/>
          </a:stretch>
        </p:blipFill>
        <p:spPr bwMode="auto">
          <a:xfrm>
            <a:off x="-114300" y="0"/>
            <a:ext cx="9258300" cy="688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laptop.jpg"/>
          <p:cNvPicPr>
            <a:picLocks noChangeAspect="1"/>
          </p:cNvPicPr>
          <p:nvPr/>
        </p:nvPicPr>
        <p:blipFill>
          <a:blip r:embed="rId3" cstate="print"/>
          <a:srcRect/>
          <a:stretch>
            <a:fillRect/>
          </a:stretch>
        </p:blipFill>
        <p:spPr bwMode="auto">
          <a:xfrm>
            <a:off x="368300" y="1868488"/>
            <a:ext cx="5346700" cy="3346450"/>
          </a:xfrm>
          <a:prstGeom prst="rect">
            <a:avLst/>
          </a:prstGeom>
          <a:noFill/>
          <a:ln w="9525">
            <a:noFill/>
            <a:miter lim="800000"/>
            <a:headEnd/>
            <a:tailEnd/>
          </a:ln>
        </p:spPr>
      </p:pic>
      <p:sp>
        <p:nvSpPr>
          <p:cNvPr id="44035" name="Tekstboks 2"/>
          <p:cNvSpPr txBox="1">
            <a:spLocks noChangeArrowheads="1"/>
          </p:cNvSpPr>
          <p:nvPr/>
        </p:nvSpPr>
        <p:spPr bwMode="auto">
          <a:xfrm>
            <a:off x="6072188" y="785813"/>
            <a:ext cx="3929062" cy="461962"/>
          </a:xfrm>
          <a:prstGeom prst="rect">
            <a:avLst/>
          </a:prstGeom>
          <a:noFill/>
          <a:ln w="9525">
            <a:noFill/>
            <a:miter lim="800000"/>
            <a:headEnd/>
            <a:tailEnd/>
          </a:ln>
        </p:spPr>
        <p:txBody>
          <a:bodyPr>
            <a:spAutoFit/>
          </a:bodyPr>
          <a:lstStyle/>
          <a:p>
            <a:pPr eaLnBrk="1" hangingPunct="1"/>
            <a:endParaRPr lang="da-DK">
              <a:solidFill>
                <a:srgbClr val="002060"/>
              </a:solidFill>
              <a:cs typeface="Arial" charset="0"/>
            </a:endParaRPr>
          </a:p>
        </p:txBody>
      </p:sp>
      <p:sp>
        <p:nvSpPr>
          <p:cNvPr id="44036" name="Title 4"/>
          <p:cNvSpPr>
            <a:spLocks noGrp="1"/>
          </p:cNvSpPr>
          <p:nvPr>
            <p:ph type="title"/>
          </p:nvPr>
        </p:nvSpPr>
        <p:spPr/>
        <p:txBody>
          <a:bodyPr/>
          <a:lstStyle/>
          <a:p>
            <a:r>
              <a:rPr lang="da-DK" b="1" smtClean="0">
                <a:solidFill>
                  <a:srgbClr val="343F83"/>
                </a:solidFill>
                <a:cs typeface="Arial" charset="0"/>
              </a:rPr>
              <a:t>En central indgang</a:t>
            </a:r>
            <a:endParaRPr lang="da-DK" b="1" smtClean="0">
              <a:solidFill>
                <a:srgbClr val="343F83"/>
              </a:solidFill>
            </a:endParaRPr>
          </a:p>
        </p:txBody>
      </p:sp>
      <p:sp>
        <p:nvSpPr>
          <p:cNvPr id="44037" name="TextBox 8"/>
          <p:cNvSpPr txBox="1">
            <a:spLocks noChangeArrowheads="1"/>
          </p:cNvSpPr>
          <p:nvPr/>
        </p:nvSpPr>
        <p:spPr bwMode="auto">
          <a:xfrm>
            <a:off x="6072188" y="3070225"/>
            <a:ext cx="1057275" cy="369888"/>
          </a:xfrm>
          <a:prstGeom prst="rect">
            <a:avLst/>
          </a:prstGeom>
          <a:noFill/>
          <a:ln w="9525">
            <a:noFill/>
            <a:miter lim="800000"/>
            <a:headEnd/>
            <a:tailEnd/>
          </a:ln>
        </p:spPr>
        <p:txBody>
          <a:bodyPr wrap="none">
            <a:spAutoFit/>
          </a:bodyPr>
          <a:lstStyle/>
          <a:p>
            <a:r>
              <a:rPr lang="da-DK" sz="1800">
                <a:solidFill>
                  <a:srgbClr val="000066"/>
                </a:solidFill>
              </a:rPr>
              <a:t>Boligtjek</a:t>
            </a:r>
            <a:endParaRPr lang="da-DK" sz="2000">
              <a:solidFill>
                <a:srgbClr val="000066"/>
              </a:solidFill>
            </a:endParaRPr>
          </a:p>
        </p:txBody>
      </p:sp>
      <p:sp>
        <p:nvSpPr>
          <p:cNvPr id="44038" name="TextBox 8"/>
          <p:cNvSpPr txBox="1">
            <a:spLocks noChangeArrowheads="1"/>
          </p:cNvSpPr>
          <p:nvPr/>
        </p:nvSpPr>
        <p:spPr bwMode="auto">
          <a:xfrm>
            <a:off x="6072188" y="2590800"/>
            <a:ext cx="762000" cy="368300"/>
          </a:xfrm>
          <a:prstGeom prst="rect">
            <a:avLst/>
          </a:prstGeom>
          <a:noFill/>
          <a:ln w="9525">
            <a:noFill/>
            <a:miter lim="800000"/>
            <a:headEnd/>
            <a:tailEnd/>
          </a:ln>
        </p:spPr>
        <p:txBody>
          <a:bodyPr wrap="none">
            <a:spAutoFit/>
          </a:bodyPr>
          <a:lstStyle/>
          <a:p>
            <a:r>
              <a:rPr lang="da-DK" sz="1800">
                <a:solidFill>
                  <a:srgbClr val="000066"/>
                </a:solidFill>
              </a:rPr>
              <a:t>BR10</a:t>
            </a:r>
            <a:endParaRPr lang="da-DK" sz="2000">
              <a:solidFill>
                <a:srgbClr val="000066"/>
              </a:solidFill>
            </a:endParaRPr>
          </a:p>
        </p:txBody>
      </p:sp>
      <p:sp>
        <p:nvSpPr>
          <p:cNvPr id="44039" name="TextBox 8"/>
          <p:cNvSpPr txBox="1">
            <a:spLocks noChangeArrowheads="1"/>
          </p:cNvSpPr>
          <p:nvPr/>
        </p:nvSpPr>
        <p:spPr bwMode="auto">
          <a:xfrm>
            <a:off x="1654175" y="2940050"/>
            <a:ext cx="2828925" cy="460375"/>
          </a:xfrm>
          <a:prstGeom prst="rect">
            <a:avLst/>
          </a:prstGeom>
          <a:noFill/>
          <a:ln w="9525">
            <a:noFill/>
            <a:miter lim="800000"/>
            <a:headEnd/>
            <a:tailEnd/>
          </a:ln>
        </p:spPr>
        <p:txBody>
          <a:bodyPr wrap="none">
            <a:spAutoFit/>
          </a:bodyPr>
          <a:lstStyle/>
          <a:p>
            <a:r>
              <a:rPr lang="da-DK" b="1">
                <a:solidFill>
                  <a:srgbClr val="000066"/>
                </a:solidFill>
              </a:rPr>
              <a:t>KAMPAGNESITET</a:t>
            </a:r>
            <a:endParaRPr lang="da-DK" sz="2800" b="1">
              <a:solidFill>
                <a:srgbClr val="000066"/>
              </a:solidFill>
            </a:endParaRPr>
          </a:p>
        </p:txBody>
      </p:sp>
      <p:sp>
        <p:nvSpPr>
          <p:cNvPr id="44040" name="TextBox 8"/>
          <p:cNvSpPr txBox="1">
            <a:spLocks noChangeArrowheads="1"/>
          </p:cNvSpPr>
          <p:nvPr/>
        </p:nvSpPr>
        <p:spPr bwMode="auto">
          <a:xfrm>
            <a:off x="6072188" y="4987925"/>
            <a:ext cx="2133600" cy="369888"/>
          </a:xfrm>
          <a:prstGeom prst="rect">
            <a:avLst/>
          </a:prstGeom>
          <a:noFill/>
          <a:ln w="9525">
            <a:noFill/>
            <a:miter lim="800000"/>
            <a:headEnd/>
            <a:tailEnd/>
          </a:ln>
        </p:spPr>
        <p:txBody>
          <a:bodyPr wrap="none">
            <a:spAutoFit/>
          </a:bodyPr>
          <a:lstStyle/>
          <a:p>
            <a:r>
              <a:rPr lang="da-DK" sz="1800">
                <a:solidFill>
                  <a:srgbClr val="000066"/>
                </a:solidFill>
              </a:rPr>
              <a:t>Energimærkningen</a:t>
            </a:r>
            <a:endParaRPr lang="da-DK" sz="2000">
              <a:solidFill>
                <a:srgbClr val="000066"/>
              </a:solidFill>
            </a:endParaRPr>
          </a:p>
        </p:txBody>
      </p:sp>
      <p:sp>
        <p:nvSpPr>
          <p:cNvPr id="44041" name="TextBox 8"/>
          <p:cNvSpPr txBox="1">
            <a:spLocks noChangeArrowheads="1"/>
          </p:cNvSpPr>
          <p:nvPr/>
        </p:nvSpPr>
        <p:spPr bwMode="auto">
          <a:xfrm>
            <a:off x="6072188" y="3549650"/>
            <a:ext cx="838200" cy="369888"/>
          </a:xfrm>
          <a:prstGeom prst="rect">
            <a:avLst/>
          </a:prstGeom>
          <a:noFill/>
          <a:ln w="9525">
            <a:noFill/>
            <a:miter lim="800000"/>
            <a:headEnd/>
            <a:tailEnd/>
          </a:ln>
        </p:spPr>
        <p:txBody>
          <a:bodyPr wrap="none">
            <a:spAutoFit/>
          </a:bodyPr>
          <a:lstStyle/>
          <a:p>
            <a:r>
              <a:rPr lang="da-DK" sz="1800">
                <a:solidFill>
                  <a:srgbClr val="000066"/>
                </a:solidFill>
              </a:rPr>
              <a:t>Cases</a:t>
            </a:r>
            <a:endParaRPr lang="da-DK" sz="2000">
              <a:solidFill>
                <a:srgbClr val="000066"/>
              </a:solidFill>
            </a:endParaRPr>
          </a:p>
        </p:txBody>
      </p:sp>
      <p:sp>
        <p:nvSpPr>
          <p:cNvPr id="44042" name="TextBox 8"/>
          <p:cNvSpPr txBox="1">
            <a:spLocks noChangeArrowheads="1"/>
          </p:cNvSpPr>
          <p:nvPr/>
        </p:nvSpPr>
        <p:spPr bwMode="auto">
          <a:xfrm>
            <a:off x="6072188" y="1630363"/>
            <a:ext cx="1800225" cy="369887"/>
          </a:xfrm>
          <a:prstGeom prst="rect">
            <a:avLst/>
          </a:prstGeom>
          <a:noFill/>
          <a:ln w="9525">
            <a:noFill/>
            <a:miter lim="800000"/>
            <a:headEnd/>
            <a:tailEnd/>
          </a:ln>
        </p:spPr>
        <p:txBody>
          <a:bodyPr wrap="none">
            <a:spAutoFit/>
          </a:bodyPr>
          <a:lstStyle/>
          <a:p>
            <a:r>
              <a:rPr lang="da-DK" sz="1800">
                <a:solidFill>
                  <a:srgbClr val="000066"/>
                </a:solidFill>
              </a:rPr>
              <a:t>Energiløsninger</a:t>
            </a:r>
            <a:endParaRPr lang="da-DK" sz="2000">
              <a:solidFill>
                <a:srgbClr val="000066"/>
              </a:solidFill>
            </a:endParaRPr>
          </a:p>
        </p:txBody>
      </p:sp>
      <p:sp>
        <p:nvSpPr>
          <p:cNvPr id="44043" name="TextBox 8"/>
          <p:cNvSpPr txBox="1">
            <a:spLocks noChangeArrowheads="1"/>
          </p:cNvSpPr>
          <p:nvPr/>
        </p:nvSpPr>
        <p:spPr bwMode="auto">
          <a:xfrm>
            <a:off x="6072188" y="4508500"/>
            <a:ext cx="2390775" cy="369888"/>
          </a:xfrm>
          <a:prstGeom prst="rect">
            <a:avLst/>
          </a:prstGeom>
          <a:noFill/>
          <a:ln w="9525">
            <a:noFill/>
            <a:miter lim="800000"/>
            <a:headEnd/>
            <a:tailEnd/>
          </a:ln>
        </p:spPr>
        <p:txBody>
          <a:bodyPr wrap="none">
            <a:spAutoFit/>
          </a:bodyPr>
          <a:lstStyle/>
          <a:p>
            <a:r>
              <a:rPr lang="da-DK" sz="1800">
                <a:solidFill>
                  <a:srgbClr val="000066"/>
                </a:solidFill>
              </a:rPr>
              <a:t>Ventilationsordningen</a:t>
            </a:r>
            <a:endParaRPr lang="da-DK" sz="2000">
              <a:solidFill>
                <a:srgbClr val="000066"/>
              </a:solidFill>
            </a:endParaRPr>
          </a:p>
        </p:txBody>
      </p:sp>
      <p:sp>
        <p:nvSpPr>
          <p:cNvPr id="44044" name="TextBox 8"/>
          <p:cNvSpPr txBox="1">
            <a:spLocks noChangeArrowheads="1"/>
          </p:cNvSpPr>
          <p:nvPr/>
        </p:nvSpPr>
        <p:spPr bwMode="auto">
          <a:xfrm>
            <a:off x="6072188" y="4029075"/>
            <a:ext cx="2736850" cy="369888"/>
          </a:xfrm>
          <a:prstGeom prst="rect">
            <a:avLst/>
          </a:prstGeom>
          <a:noFill/>
          <a:ln w="9525">
            <a:noFill/>
            <a:miter lim="800000"/>
            <a:headEnd/>
            <a:tailEnd/>
          </a:ln>
        </p:spPr>
        <p:txBody>
          <a:bodyPr wrap="none">
            <a:spAutoFit/>
          </a:bodyPr>
          <a:lstStyle/>
          <a:p>
            <a:r>
              <a:rPr lang="da-DK" sz="1800">
                <a:solidFill>
                  <a:srgbClr val="000066"/>
                </a:solidFill>
              </a:rPr>
              <a:t>Kedeleftersynsordningen</a:t>
            </a:r>
            <a:endParaRPr lang="da-DK" sz="2000">
              <a:solidFill>
                <a:srgbClr val="000066"/>
              </a:solidFill>
            </a:endParaRPr>
          </a:p>
        </p:txBody>
      </p:sp>
      <p:sp>
        <p:nvSpPr>
          <p:cNvPr id="44045" name="TextBox 8"/>
          <p:cNvSpPr txBox="1">
            <a:spLocks noChangeArrowheads="1"/>
          </p:cNvSpPr>
          <p:nvPr/>
        </p:nvSpPr>
        <p:spPr bwMode="auto">
          <a:xfrm>
            <a:off x="6072188" y="2109788"/>
            <a:ext cx="1300162" cy="369887"/>
          </a:xfrm>
          <a:prstGeom prst="rect">
            <a:avLst/>
          </a:prstGeom>
          <a:noFill/>
          <a:ln w="9525">
            <a:noFill/>
            <a:miter lim="800000"/>
            <a:headEnd/>
            <a:tailEnd/>
          </a:ln>
        </p:spPr>
        <p:txBody>
          <a:bodyPr wrap="none">
            <a:spAutoFit/>
          </a:bodyPr>
          <a:lstStyle/>
          <a:p>
            <a:r>
              <a:rPr lang="da-DK" sz="1800">
                <a:solidFill>
                  <a:srgbClr val="000066"/>
                </a:solidFill>
              </a:rPr>
              <a:t>Redskaber</a:t>
            </a:r>
            <a:endParaRPr lang="da-DK" sz="2000">
              <a:solidFill>
                <a:srgbClr val="000066"/>
              </a:solidFill>
            </a:endParaRPr>
          </a:p>
        </p:txBody>
      </p:sp>
      <p:sp>
        <p:nvSpPr>
          <p:cNvPr id="18" name="Right Arrow 17"/>
          <p:cNvSpPr>
            <a:spLocks noChangeArrowheads="1"/>
          </p:cNvSpPr>
          <p:nvPr/>
        </p:nvSpPr>
        <p:spPr bwMode="auto">
          <a:xfrm>
            <a:off x="5357813" y="2725738"/>
            <a:ext cx="357187" cy="1000125"/>
          </a:xfrm>
          <a:prstGeom prst="rightArrow">
            <a:avLst>
              <a:gd name="adj1" fmla="val 50000"/>
              <a:gd name="adj2" fmla="val 50000"/>
            </a:avLst>
          </a:prstGeom>
          <a:solidFill>
            <a:srgbClr val="000066"/>
          </a:solidFill>
          <a:ln w="9525">
            <a:noFill/>
            <a:round/>
            <a:headEnd/>
            <a:tailEnd/>
          </a:ln>
          <a:effectLst>
            <a:outerShdw dist="38100" dir="2700000" algn="tl" rotWithShape="0">
              <a:srgbClr val="808080">
                <a:alpha val="39999"/>
              </a:srgbClr>
            </a:outerShdw>
          </a:effectLst>
        </p:spPr>
        <p:txBody>
          <a:bodyPr/>
          <a:lstStyle/>
          <a:p>
            <a:endParaRPr lang="da-DK"/>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kstboks 2"/>
          <p:cNvSpPr txBox="1">
            <a:spLocks noChangeArrowheads="1"/>
          </p:cNvSpPr>
          <p:nvPr/>
        </p:nvSpPr>
        <p:spPr bwMode="auto">
          <a:xfrm>
            <a:off x="1000125" y="276225"/>
            <a:ext cx="4000500" cy="830263"/>
          </a:xfrm>
          <a:prstGeom prst="rect">
            <a:avLst/>
          </a:prstGeom>
          <a:noFill/>
          <a:ln w="9525">
            <a:noFill/>
            <a:miter lim="800000"/>
            <a:headEnd/>
            <a:tailEnd/>
          </a:ln>
        </p:spPr>
        <p:txBody>
          <a:bodyPr>
            <a:spAutoFit/>
          </a:bodyPr>
          <a:lstStyle/>
          <a:p>
            <a:pPr eaLnBrk="1" hangingPunct="1"/>
            <a:endParaRPr lang="da-DK">
              <a:solidFill>
                <a:srgbClr val="002060"/>
              </a:solidFill>
              <a:cs typeface="Arial" charset="0"/>
            </a:endParaRPr>
          </a:p>
          <a:p>
            <a:pPr eaLnBrk="1" hangingPunct="1"/>
            <a:endParaRPr lang="da-DK">
              <a:solidFill>
                <a:srgbClr val="002060"/>
              </a:solidFill>
              <a:cs typeface="Arial" charset="0"/>
            </a:endParaRPr>
          </a:p>
        </p:txBody>
      </p:sp>
      <p:pic>
        <p:nvPicPr>
          <p:cNvPr id="46083" name="Picture 6"/>
          <p:cNvPicPr>
            <a:picLocks noChangeAspect="1" noChangeArrowheads="1"/>
          </p:cNvPicPr>
          <p:nvPr/>
        </p:nvPicPr>
        <p:blipFill>
          <a:blip r:embed="rId3" cstate="print"/>
          <a:srcRect/>
          <a:stretch>
            <a:fillRect/>
          </a:stretch>
        </p:blipFill>
        <p:spPr bwMode="auto">
          <a:xfrm>
            <a:off x="4772025" y="1749425"/>
            <a:ext cx="3976688" cy="4064000"/>
          </a:xfrm>
          <a:prstGeom prst="rect">
            <a:avLst/>
          </a:prstGeom>
          <a:noFill/>
          <a:ln w="9525">
            <a:noFill/>
            <a:miter lim="800000"/>
            <a:headEnd/>
            <a:tailEnd/>
          </a:ln>
        </p:spPr>
      </p:pic>
      <p:sp>
        <p:nvSpPr>
          <p:cNvPr id="46084" name="Title 6"/>
          <p:cNvSpPr>
            <a:spLocks noGrp="1"/>
          </p:cNvSpPr>
          <p:nvPr>
            <p:ph type="title"/>
          </p:nvPr>
        </p:nvSpPr>
        <p:spPr>
          <a:xfrm>
            <a:off x="357188" y="428625"/>
            <a:ext cx="7772400" cy="762000"/>
          </a:xfrm>
        </p:spPr>
        <p:txBody>
          <a:bodyPr/>
          <a:lstStyle/>
          <a:p>
            <a:r>
              <a:rPr lang="da-DK" b="1" smtClean="0">
                <a:solidFill>
                  <a:srgbClr val="343F83"/>
                </a:solidFill>
                <a:cs typeface="Arial" charset="0"/>
              </a:rPr>
              <a:t>Et samlet signifikant univers binder kampagnen sammen</a:t>
            </a:r>
            <a:endParaRPr lang="da-DK" b="1" smtClean="0">
              <a:solidFill>
                <a:srgbClr val="343F83"/>
              </a:solidFill>
            </a:endParaRPr>
          </a:p>
        </p:txBody>
      </p:sp>
      <p:sp>
        <p:nvSpPr>
          <p:cNvPr id="8" name="Content Placeholder 7"/>
          <p:cNvSpPr>
            <a:spLocks noGrp="1"/>
          </p:cNvSpPr>
          <p:nvPr>
            <p:ph idx="1"/>
          </p:nvPr>
        </p:nvSpPr>
        <p:spPr>
          <a:xfrm>
            <a:off x="304800" y="1471613"/>
            <a:ext cx="4267200" cy="4171950"/>
          </a:xfrm>
        </p:spPr>
        <p:txBody>
          <a:bodyPr>
            <a:normAutofit/>
          </a:bodyPr>
          <a:lstStyle/>
          <a:p>
            <a:pPr marL="1588" indent="-1588">
              <a:lnSpc>
                <a:spcPct val="100000"/>
              </a:lnSpc>
            </a:pPr>
            <a:r>
              <a:rPr lang="da-DK" sz="1800" smtClean="0"/>
              <a:t>Et signifikant kreativt univers gør forskellen:</a:t>
            </a:r>
            <a:br>
              <a:rPr lang="da-DK" sz="1800" smtClean="0"/>
            </a:br>
            <a:endParaRPr lang="da-DK" sz="1800" smtClean="0"/>
          </a:p>
          <a:p>
            <a:pPr marL="1588" indent="-1588">
              <a:lnSpc>
                <a:spcPct val="100000"/>
              </a:lnSpc>
              <a:buFontTx/>
              <a:buChar char="•"/>
            </a:pPr>
            <a:r>
              <a:rPr lang="da-DK" sz="1800" smtClean="0"/>
              <a:t>Stor genkendelighed – </a:t>
            </a:r>
            <a:br>
              <a:rPr lang="da-DK" sz="1800" smtClean="0"/>
            </a:br>
            <a:r>
              <a:rPr lang="da-DK" sz="1800" smtClean="0"/>
              <a:t>på et lavinteresseområde</a:t>
            </a:r>
          </a:p>
          <a:p>
            <a:pPr marL="1588" indent="-1588">
              <a:lnSpc>
                <a:spcPct val="100000"/>
              </a:lnSpc>
              <a:buFontTx/>
              <a:buChar char="•"/>
            </a:pPr>
            <a:r>
              <a:rPr lang="da-DK" sz="1800" smtClean="0"/>
              <a:t>Effektiv kommunikation – </a:t>
            </a:r>
            <a:br>
              <a:rPr lang="da-DK" sz="1800" smtClean="0"/>
            </a:br>
            <a:r>
              <a:rPr lang="da-DK" sz="1800" smtClean="0"/>
              <a:t>af et komplekst emne</a:t>
            </a:r>
          </a:p>
          <a:p>
            <a:pPr marL="1588" indent="-1588">
              <a:lnSpc>
                <a:spcPct val="100000"/>
              </a:lnSpc>
              <a:buFontTx/>
              <a:buChar char="•"/>
            </a:pPr>
            <a:r>
              <a:rPr lang="da-DK" sz="1800" smtClean="0"/>
              <a:t>Kontinuitet – </a:t>
            </a:r>
            <a:br>
              <a:rPr lang="da-DK" sz="1800" smtClean="0"/>
            </a:br>
            <a:r>
              <a:rPr lang="da-DK" sz="1800" smtClean="0"/>
              <a:t>til mange forskellige målgrupper</a:t>
            </a:r>
          </a:p>
          <a:p>
            <a:pPr marL="1588" indent="-1588">
              <a:lnSpc>
                <a:spcPct val="100000"/>
              </a:lnSpc>
              <a:buFontTx/>
              <a:buChar char="•"/>
            </a:pPr>
            <a:r>
              <a:rPr lang="da-DK" sz="1800" smtClean="0"/>
              <a:t>Storytelling – </a:t>
            </a:r>
            <a:br>
              <a:rPr lang="da-DK" sz="1800" smtClean="0"/>
            </a:br>
            <a:r>
              <a:rPr lang="da-DK" sz="1800" smtClean="0"/>
              <a:t>indbygger en underholdende og let tilgang til et svært område</a:t>
            </a:r>
          </a:p>
          <a:p>
            <a:pPr marL="1588" indent="-1588">
              <a:lnSpc>
                <a:spcPct val="100000"/>
              </a:lnSpc>
              <a:buFontTx/>
              <a:buChar char="•"/>
            </a:pPr>
            <a:r>
              <a:rPr lang="da-DK" sz="1800" smtClean="0"/>
              <a:t>Branding – effektiv medieinvestering</a:t>
            </a:r>
          </a:p>
          <a:p>
            <a:pPr marL="1588" indent="-1588">
              <a:lnSpc>
                <a:spcPct val="100000"/>
              </a:lnSpc>
            </a:pPr>
            <a:endParaRPr lang="da-DK" sz="1800" smtClean="0"/>
          </a:p>
        </p:txBody>
      </p:sp>
      <p:pic>
        <p:nvPicPr>
          <p:cNvPr id="46086" name="Picture 4" descr="lup.png"/>
          <p:cNvPicPr>
            <a:picLocks noChangeAspect="1"/>
          </p:cNvPicPr>
          <p:nvPr/>
        </p:nvPicPr>
        <p:blipFill>
          <a:blip r:embed="rId4" cstate="print">
            <a:clrChange>
              <a:clrFrom>
                <a:srgbClr val="FEFEFE"/>
              </a:clrFrom>
              <a:clrTo>
                <a:srgbClr val="FEFEFE">
                  <a:alpha val="0"/>
                </a:srgbClr>
              </a:clrTo>
            </a:clrChange>
          </a:blip>
          <a:srcRect/>
          <a:stretch>
            <a:fillRect/>
          </a:stretch>
        </p:blipFill>
        <p:spPr bwMode="auto">
          <a:xfrm>
            <a:off x="3986213" y="1504950"/>
            <a:ext cx="2827337" cy="250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dansk hjem_2.jpg"/>
          <p:cNvPicPr>
            <a:picLocks noChangeAspect="1"/>
          </p:cNvPicPr>
          <p:nvPr/>
        </p:nvPicPr>
        <p:blipFill>
          <a:blip r:embed="rId2" cstate="print"/>
          <a:srcRect/>
          <a:stretch>
            <a:fillRect/>
          </a:stretch>
        </p:blipFill>
        <p:spPr bwMode="auto">
          <a:xfrm>
            <a:off x="-304800" y="-500063"/>
            <a:ext cx="9753600" cy="7858126"/>
          </a:xfrm>
          <a:prstGeom prst="rect">
            <a:avLst/>
          </a:prstGeom>
          <a:noFill/>
          <a:ln w="9525">
            <a:noFill/>
            <a:miter lim="800000"/>
            <a:headEnd/>
            <a:tailEnd/>
          </a:ln>
        </p:spPr>
      </p:pic>
      <p:pic>
        <p:nvPicPr>
          <p:cNvPr id="48131" name="Picture 8" descr="C:\Documents and Settings\mire\Skrivebord\Præs\GoEnergi_logo_payoff_uh_rgb.emf"/>
          <p:cNvPicPr>
            <a:picLocks noChangeAspect="1" noChangeArrowheads="1"/>
          </p:cNvPicPr>
          <p:nvPr/>
        </p:nvPicPr>
        <p:blipFill>
          <a:blip r:embed="rId3" cstate="print"/>
          <a:srcRect/>
          <a:stretch>
            <a:fillRect/>
          </a:stretch>
        </p:blipFill>
        <p:spPr bwMode="auto">
          <a:xfrm>
            <a:off x="7473950" y="6003925"/>
            <a:ext cx="1512888" cy="711200"/>
          </a:xfrm>
          <a:prstGeom prst="rect">
            <a:avLst/>
          </a:prstGeom>
          <a:noFill/>
          <a:ln w="9525">
            <a:noFill/>
            <a:miter lim="800000"/>
            <a:headEnd/>
            <a:tailEnd/>
          </a:ln>
        </p:spPr>
      </p:pic>
      <p:sp>
        <p:nvSpPr>
          <p:cNvPr id="48132" name="Title 1"/>
          <p:cNvSpPr>
            <a:spLocks noGrp="1"/>
          </p:cNvSpPr>
          <p:nvPr>
            <p:ph type="title"/>
          </p:nvPr>
        </p:nvSpPr>
        <p:spPr/>
        <p:txBody>
          <a:bodyPr/>
          <a:lstStyle/>
          <a:p>
            <a:r>
              <a:rPr lang="da-DK" b="1" smtClean="0">
                <a:solidFill>
                  <a:schemeClr val="accent1"/>
                </a:solidFill>
              </a:rPr>
              <a:t>Kanaler</a:t>
            </a:r>
          </a:p>
        </p:txBody>
      </p:sp>
      <p:sp>
        <p:nvSpPr>
          <p:cNvPr id="4" name="Rectangle 3"/>
          <p:cNvSpPr>
            <a:spLocks noChangeArrowheads="1"/>
          </p:cNvSpPr>
          <p:nvPr/>
        </p:nvSpPr>
        <p:spPr bwMode="auto">
          <a:xfrm>
            <a:off x="1071563" y="1820863"/>
            <a:ext cx="1857375" cy="1571625"/>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pPr algn="ctr"/>
            <a:r>
              <a:rPr lang="da-DK">
                <a:solidFill>
                  <a:schemeClr val="bg1"/>
                </a:solidFill>
              </a:rPr>
              <a:t>TV =</a:t>
            </a:r>
            <a:br>
              <a:rPr lang="da-DK">
                <a:solidFill>
                  <a:schemeClr val="bg1"/>
                </a:solidFill>
              </a:rPr>
            </a:br>
            <a:r>
              <a:rPr lang="da-DK" sz="1600">
                <a:solidFill>
                  <a:schemeClr val="bg1"/>
                </a:solidFill>
              </a:rPr>
              <a:t>Opmærksomhed</a:t>
            </a:r>
            <a:endParaRPr lang="da-DK">
              <a:solidFill>
                <a:schemeClr val="bg1"/>
              </a:solidFill>
            </a:endParaRPr>
          </a:p>
        </p:txBody>
      </p:sp>
      <p:sp>
        <p:nvSpPr>
          <p:cNvPr id="5" name="Rectangle 4"/>
          <p:cNvSpPr>
            <a:spLocks noChangeArrowheads="1"/>
          </p:cNvSpPr>
          <p:nvPr/>
        </p:nvSpPr>
        <p:spPr bwMode="auto">
          <a:xfrm>
            <a:off x="3571875" y="1820863"/>
            <a:ext cx="1857375" cy="1571625"/>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pPr algn="ctr"/>
            <a:r>
              <a:rPr lang="da-DK">
                <a:solidFill>
                  <a:schemeClr val="bg1"/>
                </a:solidFill>
              </a:rPr>
              <a:t>Print =</a:t>
            </a:r>
            <a:br>
              <a:rPr lang="da-DK">
                <a:solidFill>
                  <a:schemeClr val="bg1"/>
                </a:solidFill>
              </a:rPr>
            </a:br>
            <a:r>
              <a:rPr lang="da-DK" sz="1600">
                <a:solidFill>
                  <a:schemeClr val="bg1"/>
                </a:solidFill>
              </a:rPr>
              <a:t>Opmærksomhed og uddybning</a:t>
            </a:r>
            <a:endParaRPr lang="da-DK">
              <a:solidFill>
                <a:schemeClr val="bg1"/>
              </a:solidFill>
            </a:endParaRPr>
          </a:p>
        </p:txBody>
      </p:sp>
      <p:sp>
        <p:nvSpPr>
          <p:cNvPr id="6" name="Rectangle 5"/>
          <p:cNvSpPr>
            <a:spLocks noChangeArrowheads="1"/>
          </p:cNvSpPr>
          <p:nvPr/>
        </p:nvSpPr>
        <p:spPr bwMode="auto">
          <a:xfrm>
            <a:off x="6072188" y="1820863"/>
            <a:ext cx="1857375" cy="1571625"/>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pPr algn="ctr"/>
            <a:r>
              <a:rPr lang="da-DK">
                <a:solidFill>
                  <a:schemeClr val="bg1"/>
                </a:solidFill>
              </a:rPr>
              <a:t>Web =</a:t>
            </a:r>
            <a:br>
              <a:rPr lang="da-DK">
                <a:solidFill>
                  <a:schemeClr val="bg1"/>
                </a:solidFill>
              </a:rPr>
            </a:br>
            <a:r>
              <a:rPr lang="da-DK" sz="1600">
                <a:solidFill>
                  <a:schemeClr val="bg1"/>
                </a:solidFill>
              </a:rPr>
              <a:t>Information, dialog og værktøjer</a:t>
            </a:r>
            <a:endParaRPr lang="da-DK">
              <a:solidFill>
                <a:schemeClr val="bg1"/>
              </a:solidFill>
            </a:endParaRPr>
          </a:p>
        </p:txBody>
      </p:sp>
      <p:sp>
        <p:nvSpPr>
          <p:cNvPr id="7" name="Rectangle 6"/>
          <p:cNvSpPr>
            <a:spLocks noChangeArrowheads="1"/>
          </p:cNvSpPr>
          <p:nvPr/>
        </p:nvSpPr>
        <p:spPr bwMode="auto">
          <a:xfrm>
            <a:off x="1071563" y="3643313"/>
            <a:ext cx="6858000" cy="1143000"/>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pPr algn="ctr"/>
            <a:r>
              <a:rPr lang="da-DK">
                <a:solidFill>
                  <a:schemeClr val="bg1"/>
                </a:solidFill>
              </a:rPr>
              <a:t>PR =</a:t>
            </a:r>
          </a:p>
          <a:p>
            <a:pPr algn="ctr"/>
            <a:r>
              <a:rPr lang="da-DK" sz="1600">
                <a:solidFill>
                  <a:schemeClr val="bg1"/>
                </a:solidFill>
              </a:rPr>
              <a:t>Understøtter, forklarer og nuancerer kampagnens budskaber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entagon 5"/>
          <p:cNvSpPr>
            <a:spLocks noChangeArrowheads="1"/>
          </p:cNvSpPr>
          <p:nvPr/>
        </p:nvSpPr>
        <p:spPr bwMode="auto">
          <a:xfrm>
            <a:off x="571500" y="2765425"/>
            <a:ext cx="2270125" cy="1928813"/>
          </a:xfrm>
          <a:prstGeom prst="homePlate">
            <a:avLst>
              <a:gd name="adj" fmla="val 31118"/>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lstStyle/>
          <a:p>
            <a:pPr algn="ctr"/>
            <a:endParaRPr lang="da-DK" sz="1600">
              <a:solidFill>
                <a:schemeClr val="bg1"/>
              </a:solidFill>
            </a:endParaRPr>
          </a:p>
          <a:p>
            <a:pPr algn="ctr"/>
            <a:endParaRPr lang="da-DK" sz="1600">
              <a:solidFill>
                <a:schemeClr val="bg1"/>
              </a:solidFill>
            </a:endParaRPr>
          </a:p>
          <a:p>
            <a:pPr algn="ctr"/>
            <a:r>
              <a:rPr lang="da-DK" sz="1600">
                <a:solidFill>
                  <a:schemeClr val="bg1"/>
                </a:solidFill>
              </a:rPr>
              <a:t>Intro</a:t>
            </a:r>
          </a:p>
        </p:txBody>
      </p:sp>
      <p:sp>
        <p:nvSpPr>
          <p:cNvPr id="21507" name="Chevron 6"/>
          <p:cNvSpPr>
            <a:spLocks noChangeArrowheads="1"/>
          </p:cNvSpPr>
          <p:nvPr/>
        </p:nvSpPr>
        <p:spPr bwMode="auto">
          <a:xfrm>
            <a:off x="2438400" y="2765425"/>
            <a:ext cx="2357438" cy="1928813"/>
          </a:xfrm>
          <a:prstGeom prst="chevron">
            <a:avLst>
              <a:gd name="adj" fmla="val 31053"/>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lIns="252000"/>
          <a:lstStyle/>
          <a:p>
            <a:endParaRPr lang="da-DK" sz="1600">
              <a:solidFill>
                <a:schemeClr val="bg1"/>
              </a:solidFill>
            </a:endParaRPr>
          </a:p>
          <a:p>
            <a:endParaRPr lang="da-DK" sz="1600">
              <a:solidFill>
                <a:schemeClr val="bg1"/>
              </a:solidFill>
            </a:endParaRPr>
          </a:p>
          <a:p>
            <a:r>
              <a:rPr lang="da-DK" sz="1600">
                <a:solidFill>
                  <a:schemeClr val="bg1"/>
                </a:solidFill>
              </a:rPr>
              <a:t>Vinduer</a:t>
            </a:r>
          </a:p>
        </p:txBody>
      </p:sp>
      <p:sp>
        <p:nvSpPr>
          <p:cNvPr id="21508" name="Chevron 7"/>
          <p:cNvSpPr>
            <a:spLocks noChangeArrowheads="1"/>
          </p:cNvSpPr>
          <p:nvPr/>
        </p:nvSpPr>
        <p:spPr bwMode="auto">
          <a:xfrm>
            <a:off x="4402138" y="2765425"/>
            <a:ext cx="2357437" cy="1928813"/>
          </a:xfrm>
          <a:prstGeom prst="chevron">
            <a:avLst>
              <a:gd name="adj" fmla="val 31053"/>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lIns="144000"/>
          <a:lstStyle/>
          <a:p>
            <a:pPr algn="ctr"/>
            <a:endParaRPr lang="da-DK" sz="1600">
              <a:solidFill>
                <a:schemeClr val="bg1"/>
              </a:solidFill>
            </a:endParaRPr>
          </a:p>
          <a:p>
            <a:pPr algn="ctr"/>
            <a:endParaRPr lang="da-DK" sz="1600">
              <a:solidFill>
                <a:schemeClr val="bg1"/>
              </a:solidFill>
            </a:endParaRPr>
          </a:p>
          <a:p>
            <a:pPr algn="ctr"/>
            <a:r>
              <a:rPr lang="da-DK" sz="1600">
                <a:solidFill>
                  <a:schemeClr val="bg1"/>
                </a:solidFill>
              </a:rPr>
              <a:t>Tekniske installationer</a:t>
            </a:r>
          </a:p>
        </p:txBody>
      </p:sp>
      <p:sp>
        <p:nvSpPr>
          <p:cNvPr id="21509" name="Chevron 8"/>
          <p:cNvSpPr>
            <a:spLocks noChangeArrowheads="1"/>
          </p:cNvSpPr>
          <p:nvPr/>
        </p:nvSpPr>
        <p:spPr bwMode="auto">
          <a:xfrm>
            <a:off x="6357938" y="2765425"/>
            <a:ext cx="2357437" cy="1928813"/>
          </a:xfrm>
          <a:prstGeom prst="chevron">
            <a:avLst>
              <a:gd name="adj" fmla="val 31053"/>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lIns="180000"/>
          <a:lstStyle/>
          <a:p>
            <a:endParaRPr lang="da-DK" sz="1600">
              <a:solidFill>
                <a:schemeClr val="bg1"/>
              </a:solidFill>
            </a:endParaRPr>
          </a:p>
          <a:p>
            <a:endParaRPr lang="da-DK" sz="1600">
              <a:solidFill>
                <a:schemeClr val="bg1"/>
              </a:solidFill>
            </a:endParaRPr>
          </a:p>
          <a:p>
            <a:r>
              <a:rPr lang="da-DK" sz="1600">
                <a:solidFill>
                  <a:schemeClr val="bg1"/>
                </a:solidFill>
              </a:rPr>
              <a:t>Isolering</a:t>
            </a:r>
          </a:p>
        </p:txBody>
      </p:sp>
      <p:sp>
        <p:nvSpPr>
          <p:cNvPr id="49158" name="Title 9"/>
          <p:cNvSpPr>
            <a:spLocks noGrp="1"/>
          </p:cNvSpPr>
          <p:nvPr>
            <p:ph type="title"/>
          </p:nvPr>
        </p:nvSpPr>
        <p:spPr/>
        <p:txBody>
          <a:bodyPr/>
          <a:lstStyle/>
          <a:p>
            <a:r>
              <a:rPr lang="da-DK" b="1" smtClean="0">
                <a:solidFill>
                  <a:srgbClr val="343F83"/>
                </a:solidFill>
                <a:cs typeface="Arial" charset="0"/>
              </a:rPr>
              <a:t>Overordnet tidsplan </a:t>
            </a:r>
            <a:endParaRPr lang="da-DK" b="1" smtClean="0">
              <a:solidFill>
                <a:srgbClr val="343F83"/>
              </a:solidFill>
            </a:endParaRPr>
          </a:p>
        </p:txBody>
      </p:sp>
      <p:sp>
        <p:nvSpPr>
          <p:cNvPr id="49159" name="TextBox 11"/>
          <p:cNvSpPr txBox="1">
            <a:spLocks noChangeArrowheads="1"/>
          </p:cNvSpPr>
          <p:nvPr/>
        </p:nvSpPr>
        <p:spPr bwMode="auto">
          <a:xfrm>
            <a:off x="500063" y="1214438"/>
            <a:ext cx="7015162" cy="339725"/>
          </a:xfrm>
          <a:prstGeom prst="rect">
            <a:avLst/>
          </a:prstGeom>
          <a:noFill/>
          <a:ln w="9525">
            <a:noFill/>
            <a:miter lim="800000"/>
            <a:headEnd/>
            <a:tailEnd/>
          </a:ln>
        </p:spPr>
        <p:txBody>
          <a:bodyPr wrap="none">
            <a:spAutoFit/>
          </a:bodyPr>
          <a:lstStyle/>
          <a:p>
            <a:r>
              <a:rPr lang="da-DK" sz="1600" b="1"/>
              <a:t>Marts	                Maj		  September	      November</a:t>
            </a:r>
          </a:p>
        </p:txBody>
      </p:sp>
      <p:sp>
        <p:nvSpPr>
          <p:cNvPr id="49160" name="Down Arrow 11"/>
          <p:cNvSpPr>
            <a:spLocks noChangeArrowheads="1"/>
          </p:cNvSpPr>
          <p:nvPr/>
        </p:nvSpPr>
        <p:spPr bwMode="auto">
          <a:xfrm>
            <a:off x="4248150" y="2193925"/>
            <a:ext cx="431800" cy="503238"/>
          </a:xfrm>
          <a:prstGeom prst="downArrow">
            <a:avLst>
              <a:gd name="adj1" fmla="val 50000"/>
              <a:gd name="adj2" fmla="val 49947"/>
            </a:avLst>
          </a:prstGeom>
          <a:solidFill>
            <a:srgbClr val="002060"/>
          </a:solidFill>
          <a:ln w="9525">
            <a:noFill/>
            <a:round/>
            <a:headEnd/>
            <a:tailEnd/>
          </a:ln>
        </p:spPr>
        <p:txBody>
          <a:bodyPr/>
          <a:lstStyle/>
          <a:p>
            <a:endParaRPr lang="da-DK"/>
          </a:p>
        </p:txBody>
      </p:sp>
      <p:sp>
        <p:nvSpPr>
          <p:cNvPr id="21513" name="Rectangle 13"/>
          <p:cNvSpPr>
            <a:spLocks noChangeArrowheads="1"/>
          </p:cNvSpPr>
          <p:nvPr/>
        </p:nvSpPr>
        <p:spPr bwMode="auto">
          <a:xfrm>
            <a:off x="571500" y="1714500"/>
            <a:ext cx="7500938" cy="571500"/>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r>
              <a:rPr lang="da-DK" sz="1600" b="1">
                <a:solidFill>
                  <a:schemeClr val="bg1"/>
                </a:solidFill>
              </a:rPr>
              <a:t>SPOR 1: </a:t>
            </a:r>
            <a:br>
              <a:rPr lang="da-DK" sz="1600" b="1">
                <a:solidFill>
                  <a:schemeClr val="bg1"/>
                </a:solidFill>
              </a:rPr>
            </a:br>
            <a:r>
              <a:rPr lang="da-DK" sz="1600">
                <a:solidFill>
                  <a:schemeClr val="bg1"/>
                </a:solidFill>
              </a:rPr>
              <a:t>Indsats over for primære målgrupper</a:t>
            </a:r>
          </a:p>
        </p:txBody>
      </p:sp>
      <p:sp>
        <p:nvSpPr>
          <p:cNvPr id="21514" name="Rectangle 14"/>
          <p:cNvSpPr>
            <a:spLocks noChangeArrowheads="1"/>
          </p:cNvSpPr>
          <p:nvPr/>
        </p:nvSpPr>
        <p:spPr bwMode="auto">
          <a:xfrm>
            <a:off x="571500" y="5214938"/>
            <a:ext cx="7572375" cy="571500"/>
          </a:xfrm>
          <a:prstGeom prst="rect">
            <a:avLst/>
          </a:prstGeom>
          <a:solidFill>
            <a:srgbClr val="002060"/>
          </a:solidFill>
          <a:ln w="28575">
            <a:solidFill>
              <a:schemeClr val="bg1"/>
            </a:solidFill>
            <a:round/>
            <a:headEnd/>
            <a:tailEnd/>
          </a:ln>
          <a:effectLst>
            <a:outerShdw dist="38100" dir="2700000" algn="tl" rotWithShape="0">
              <a:srgbClr val="808080">
                <a:alpha val="39999"/>
              </a:srgbClr>
            </a:outerShdw>
          </a:effectLst>
        </p:spPr>
        <p:txBody>
          <a:bodyPr anchor="ctr"/>
          <a:lstStyle/>
          <a:p>
            <a:r>
              <a:rPr lang="da-DK" sz="1600" b="1">
                <a:solidFill>
                  <a:schemeClr val="bg1"/>
                </a:solidFill>
              </a:rPr>
              <a:t>SPOR 2:</a:t>
            </a:r>
            <a:r>
              <a:rPr lang="da-DK" sz="1600">
                <a:solidFill>
                  <a:schemeClr val="bg1"/>
                </a:solidFill>
              </a:rPr>
              <a:t> </a:t>
            </a:r>
            <a:br>
              <a:rPr lang="da-DK" sz="1600">
                <a:solidFill>
                  <a:schemeClr val="bg1"/>
                </a:solidFill>
              </a:rPr>
            </a:br>
            <a:r>
              <a:rPr lang="da-DK" sz="1600">
                <a:solidFill>
                  <a:schemeClr val="bg1"/>
                </a:solidFill>
              </a:rPr>
              <a:t>Indsats over for sekundære målgrupper</a:t>
            </a:r>
          </a:p>
        </p:txBody>
      </p:sp>
      <p:sp>
        <p:nvSpPr>
          <p:cNvPr id="49163" name="Down Arrow 11"/>
          <p:cNvSpPr>
            <a:spLocks noChangeArrowheads="1"/>
          </p:cNvSpPr>
          <p:nvPr/>
        </p:nvSpPr>
        <p:spPr bwMode="auto">
          <a:xfrm rot="10800000">
            <a:off x="4249738" y="4768850"/>
            <a:ext cx="431800" cy="503238"/>
          </a:xfrm>
          <a:prstGeom prst="downArrow">
            <a:avLst>
              <a:gd name="adj1" fmla="val 50000"/>
              <a:gd name="adj2" fmla="val 49947"/>
            </a:avLst>
          </a:prstGeom>
          <a:solidFill>
            <a:srgbClr val="002060"/>
          </a:solidFill>
          <a:ln w="9525">
            <a:noFill/>
            <a:round/>
            <a:headEnd/>
            <a:tailEnd/>
          </a:ln>
        </p:spPr>
        <p:txBody>
          <a:bodyPr/>
          <a:lstStyle/>
          <a:p>
            <a:endParaRPr lang="da-DK"/>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Boligtjek Forside.jpg"/>
          <p:cNvPicPr>
            <a:picLocks noChangeAspect="1"/>
          </p:cNvPicPr>
          <p:nvPr/>
        </p:nvPicPr>
        <p:blipFill>
          <a:blip r:embed="rId2" cstate="print"/>
          <a:srcRect/>
          <a:stretch>
            <a:fillRect/>
          </a:stretch>
        </p:blipFill>
        <p:spPr bwMode="auto">
          <a:xfrm>
            <a:off x="-42863" y="0"/>
            <a:ext cx="92424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Boligtjek Forside.jpg"/>
          <p:cNvPicPr>
            <a:picLocks noChangeAspect="1"/>
          </p:cNvPicPr>
          <p:nvPr/>
        </p:nvPicPr>
        <p:blipFill>
          <a:blip r:embed="rId2" cstate="print"/>
          <a:srcRect/>
          <a:stretch>
            <a:fillRect/>
          </a:stretch>
        </p:blipFill>
        <p:spPr bwMode="auto">
          <a:xfrm>
            <a:off x="-42863" y="1588"/>
            <a:ext cx="9242426" cy="685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Boligtjek Forside.jpg"/>
          <p:cNvPicPr>
            <a:picLocks noChangeAspect="1"/>
          </p:cNvPicPr>
          <p:nvPr/>
        </p:nvPicPr>
        <p:blipFill>
          <a:blip r:embed="rId2" cstate="print"/>
          <a:srcRect/>
          <a:stretch>
            <a:fillRect/>
          </a:stretch>
        </p:blipFill>
        <p:spPr bwMode="auto">
          <a:xfrm>
            <a:off x="-673100" y="0"/>
            <a:ext cx="10502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5" descr="Boligtjek - Forbedringer.jpg"/>
          <p:cNvPicPr>
            <a:picLocks noChangeAspect="1"/>
          </p:cNvPicPr>
          <p:nvPr/>
        </p:nvPicPr>
        <p:blipFill>
          <a:blip r:embed="rId2" cstate="print"/>
          <a:srcRect/>
          <a:stretch>
            <a:fillRect/>
          </a:stretch>
        </p:blipFill>
        <p:spPr bwMode="auto">
          <a:xfrm>
            <a:off x="457200" y="0"/>
            <a:ext cx="5562600" cy="7815263"/>
          </a:xfrm>
          <a:prstGeom prst="rect">
            <a:avLst/>
          </a:prstGeom>
          <a:noFill/>
          <a:ln w="12700">
            <a:noFill/>
            <a:miter lim="800000"/>
            <a:headEnd/>
            <a:tailEnd/>
          </a:ln>
        </p:spPr>
      </p:pic>
      <p:pic>
        <p:nvPicPr>
          <p:cNvPr id="5" name="Content Placeholder 4" descr="Boligtjek-Oversigt.jpg"/>
          <p:cNvPicPr>
            <a:picLocks noGrp="1" noChangeAspect="1"/>
          </p:cNvPicPr>
          <p:nvPr>
            <p:ph idx="1"/>
          </p:nvPr>
        </p:nvPicPr>
        <p:blipFill>
          <a:blip r:embed="rId3" cstate="print"/>
          <a:srcRect/>
          <a:stretch>
            <a:fillRect/>
          </a:stretch>
        </p:blipFill>
        <p:spPr>
          <a:xfrm rot="637720">
            <a:off x="6205538" y="950913"/>
            <a:ext cx="3011487" cy="1463675"/>
          </a:xfrm>
          <a:effectLst>
            <a:outerShdw dist="38100" dir="8459993" sx="100999" sy="100999" algn="tl" rotWithShape="0">
              <a:srgbClr val="000000">
                <a:alpha val="34000"/>
              </a:srgbClr>
            </a:outerShdw>
          </a:effectLst>
        </p:spPr>
      </p:pic>
      <p:pic>
        <p:nvPicPr>
          <p:cNvPr id="6" name="Picture 5" descr="Boligtjek-Forbrug.jpg"/>
          <p:cNvPicPr>
            <a:picLocks noChangeAspect="1"/>
          </p:cNvPicPr>
          <p:nvPr/>
        </p:nvPicPr>
        <p:blipFill>
          <a:blip r:embed="rId4" cstate="print"/>
          <a:srcRect/>
          <a:stretch>
            <a:fillRect/>
          </a:stretch>
        </p:blipFill>
        <p:spPr bwMode="auto">
          <a:xfrm rot="-910917">
            <a:off x="5978525" y="2717800"/>
            <a:ext cx="2971800" cy="1879600"/>
          </a:xfrm>
          <a:prstGeom prst="rect">
            <a:avLst/>
          </a:prstGeom>
          <a:noFill/>
          <a:ln w="9525">
            <a:noFill/>
            <a:miter lim="800000"/>
            <a:headEnd/>
            <a:tailEnd/>
          </a:ln>
          <a:effectLst>
            <a:outerShdw dist="38100" dir="8459993" sx="100999" sy="100999" algn="tl" rotWithShape="0">
              <a:srgbClr val="808080">
                <a:alpha val="34000"/>
              </a:srgbClr>
            </a:outerShdw>
          </a:effectLst>
        </p:spPr>
      </p:pic>
      <p:pic>
        <p:nvPicPr>
          <p:cNvPr id="7" name="Picture 6" descr="Boligtjek-Apparater.jpg"/>
          <p:cNvPicPr>
            <a:picLocks noChangeAspect="1"/>
          </p:cNvPicPr>
          <p:nvPr/>
        </p:nvPicPr>
        <p:blipFill>
          <a:blip r:embed="rId5" cstate="print"/>
          <a:srcRect/>
          <a:stretch>
            <a:fillRect/>
          </a:stretch>
        </p:blipFill>
        <p:spPr bwMode="auto">
          <a:xfrm rot="1300950">
            <a:off x="6527800" y="5083175"/>
            <a:ext cx="2667000" cy="1614488"/>
          </a:xfrm>
          <a:prstGeom prst="rect">
            <a:avLst/>
          </a:prstGeom>
          <a:noFill/>
          <a:ln w="9525">
            <a:noFill/>
            <a:miter lim="800000"/>
            <a:headEnd/>
            <a:tailEnd/>
          </a:ln>
          <a:effectLst>
            <a:outerShdw dist="38100" dir="8459993" sx="100999" sy="100999" algn="tl" rotWithShape="0">
              <a:srgbClr val="808080">
                <a:alpha val="34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5" descr="Boligtjek - Forbedringer.jpg"/>
          <p:cNvPicPr>
            <a:picLocks noChangeAspect="1"/>
          </p:cNvPicPr>
          <p:nvPr/>
        </p:nvPicPr>
        <p:blipFill>
          <a:blip r:embed="rId2" cstate="print"/>
          <a:srcRect/>
          <a:stretch>
            <a:fillRect/>
          </a:stretch>
        </p:blipFill>
        <p:spPr bwMode="auto">
          <a:xfrm>
            <a:off x="457200" y="0"/>
            <a:ext cx="5562600" cy="7683500"/>
          </a:xfrm>
          <a:prstGeom prst="rect">
            <a:avLst/>
          </a:prstGeom>
          <a:noFill/>
          <a:ln w="12700">
            <a:noFill/>
            <a:miter lim="800000"/>
            <a:headEnd/>
            <a:tailEnd/>
          </a:ln>
        </p:spPr>
      </p:pic>
      <p:pic>
        <p:nvPicPr>
          <p:cNvPr id="5" name="Content Placeholder 4" descr="Boligtjek-Oversigt.jpg"/>
          <p:cNvPicPr>
            <a:picLocks noGrp="1" noChangeAspect="1"/>
          </p:cNvPicPr>
          <p:nvPr>
            <p:ph idx="1"/>
          </p:nvPr>
        </p:nvPicPr>
        <p:blipFill>
          <a:blip r:embed="rId3" cstate="print"/>
          <a:srcRect/>
          <a:stretch>
            <a:fillRect/>
          </a:stretch>
        </p:blipFill>
        <p:spPr>
          <a:xfrm rot="637720">
            <a:off x="6205538" y="950913"/>
            <a:ext cx="3011487" cy="1463675"/>
          </a:xfrm>
          <a:effectLst>
            <a:outerShdw dist="38100" dir="8459993" sx="100999" sy="100999" algn="tl" rotWithShape="0">
              <a:srgbClr val="000000">
                <a:alpha val="34000"/>
              </a:srgbClr>
            </a:outerShdw>
          </a:effectLst>
        </p:spPr>
      </p:pic>
      <p:pic>
        <p:nvPicPr>
          <p:cNvPr id="6" name="Picture 5" descr="Boligtjek-Forbrug.jpg"/>
          <p:cNvPicPr>
            <a:picLocks noChangeAspect="1"/>
          </p:cNvPicPr>
          <p:nvPr/>
        </p:nvPicPr>
        <p:blipFill>
          <a:blip r:embed="rId4" cstate="print"/>
          <a:srcRect/>
          <a:stretch>
            <a:fillRect/>
          </a:stretch>
        </p:blipFill>
        <p:spPr bwMode="auto">
          <a:xfrm rot="-910917">
            <a:off x="5978525" y="2717800"/>
            <a:ext cx="2971800" cy="1879600"/>
          </a:xfrm>
          <a:prstGeom prst="rect">
            <a:avLst/>
          </a:prstGeom>
          <a:noFill/>
          <a:ln w="9525">
            <a:noFill/>
            <a:miter lim="800000"/>
            <a:headEnd/>
            <a:tailEnd/>
          </a:ln>
          <a:effectLst>
            <a:outerShdw dist="38100" dir="8459993" sx="100999" sy="100999" algn="tl" rotWithShape="0">
              <a:srgbClr val="808080">
                <a:alpha val="34000"/>
              </a:srgbClr>
            </a:outerShdw>
          </a:effectLst>
        </p:spPr>
      </p:pic>
      <p:pic>
        <p:nvPicPr>
          <p:cNvPr id="7" name="Picture 6" descr="Boligtjek-Apparater.jpg"/>
          <p:cNvPicPr>
            <a:picLocks noChangeAspect="1"/>
          </p:cNvPicPr>
          <p:nvPr/>
        </p:nvPicPr>
        <p:blipFill>
          <a:blip r:embed="rId5" cstate="print"/>
          <a:srcRect/>
          <a:stretch>
            <a:fillRect/>
          </a:stretch>
        </p:blipFill>
        <p:spPr bwMode="auto">
          <a:xfrm rot="1300950">
            <a:off x="6527800" y="5083175"/>
            <a:ext cx="2667000" cy="1614488"/>
          </a:xfrm>
          <a:prstGeom prst="rect">
            <a:avLst/>
          </a:prstGeom>
          <a:noFill/>
          <a:ln w="9525">
            <a:noFill/>
            <a:miter lim="800000"/>
            <a:headEnd/>
            <a:tailEnd/>
          </a:ln>
          <a:effectLst>
            <a:outerShdw dist="38100" dir="8459993" sx="100999" sy="100999" algn="tl" rotWithShape="0">
              <a:srgbClr val="808080">
                <a:alpha val="34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5" descr="Boligtjek - Forbedringer.jpg"/>
          <p:cNvPicPr>
            <a:picLocks noChangeAspect="1"/>
          </p:cNvPicPr>
          <p:nvPr/>
        </p:nvPicPr>
        <p:blipFill>
          <a:blip r:embed="rId2" cstate="print"/>
          <a:srcRect/>
          <a:stretch>
            <a:fillRect/>
          </a:stretch>
        </p:blipFill>
        <p:spPr bwMode="auto">
          <a:xfrm>
            <a:off x="457200" y="0"/>
            <a:ext cx="5562600" cy="9223375"/>
          </a:xfrm>
          <a:prstGeom prst="rect">
            <a:avLst/>
          </a:prstGeom>
          <a:noFill/>
          <a:ln w="12700">
            <a:noFill/>
            <a:miter lim="800000"/>
            <a:headEnd/>
            <a:tailEnd/>
          </a:ln>
        </p:spPr>
      </p:pic>
      <p:pic>
        <p:nvPicPr>
          <p:cNvPr id="5" name="Content Placeholder 4" descr="Boligtjek-Oversigt.jpg"/>
          <p:cNvPicPr>
            <a:picLocks noGrp="1" noChangeAspect="1"/>
          </p:cNvPicPr>
          <p:nvPr>
            <p:ph idx="1"/>
          </p:nvPr>
        </p:nvPicPr>
        <p:blipFill>
          <a:blip r:embed="rId3" cstate="print"/>
          <a:srcRect/>
          <a:stretch>
            <a:fillRect/>
          </a:stretch>
        </p:blipFill>
        <p:spPr>
          <a:xfrm rot="637720">
            <a:off x="6205538" y="950913"/>
            <a:ext cx="3011487" cy="1463675"/>
          </a:xfrm>
          <a:effectLst>
            <a:outerShdw dist="38100" dir="8459993" sx="100999" sy="100999" algn="tl" rotWithShape="0">
              <a:srgbClr val="000000">
                <a:alpha val="34000"/>
              </a:srgbClr>
            </a:outerShdw>
          </a:effectLst>
        </p:spPr>
      </p:pic>
      <p:pic>
        <p:nvPicPr>
          <p:cNvPr id="6" name="Picture 5" descr="Boligtjek-Forbrug.jpg"/>
          <p:cNvPicPr>
            <a:picLocks noChangeAspect="1"/>
          </p:cNvPicPr>
          <p:nvPr/>
        </p:nvPicPr>
        <p:blipFill>
          <a:blip r:embed="rId4" cstate="print"/>
          <a:srcRect/>
          <a:stretch>
            <a:fillRect/>
          </a:stretch>
        </p:blipFill>
        <p:spPr bwMode="auto">
          <a:xfrm rot="-910917">
            <a:off x="5978525" y="2717800"/>
            <a:ext cx="2971800" cy="1879600"/>
          </a:xfrm>
          <a:prstGeom prst="rect">
            <a:avLst/>
          </a:prstGeom>
          <a:noFill/>
          <a:ln w="9525">
            <a:noFill/>
            <a:miter lim="800000"/>
            <a:headEnd/>
            <a:tailEnd/>
          </a:ln>
          <a:effectLst>
            <a:outerShdw dist="38100" dir="8459993" sx="100999" sy="100999" algn="tl" rotWithShape="0">
              <a:srgbClr val="808080">
                <a:alpha val="34000"/>
              </a:srgbClr>
            </a:outerShdw>
          </a:effectLst>
        </p:spPr>
      </p:pic>
      <p:pic>
        <p:nvPicPr>
          <p:cNvPr id="7" name="Picture 6" descr="Boligtjek-Apparater.jpg"/>
          <p:cNvPicPr>
            <a:picLocks noChangeAspect="1"/>
          </p:cNvPicPr>
          <p:nvPr/>
        </p:nvPicPr>
        <p:blipFill>
          <a:blip r:embed="rId5" cstate="print"/>
          <a:srcRect/>
          <a:stretch>
            <a:fillRect/>
          </a:stretch>
        </p:blipFill>
        <p:spPr bwMode="auto">
          <a:xfrm rot="1300950">
            <a:off x="6527800" y="5083175"/>
            <a:ext cx="2667000" cy="1614488"/>
          </a:xfrm>
          <a:prstGeom prst="rect">
            <a:avLst/>
          </a:prstGeom>
          <a:noFill/>
          <a:ln w="9525">
            <a:noFill/>
            <a:miter lim="800000"/>
            <a:headEnd/>
            <a:tailEnd/>
          </a:ln>
          <a:effectLst>
            <a:outerShdw dist="38100" dir="8459993" sx="100999" sy="100999" algn="tl" rotWithShape="0">
              <a:srgbClr val="808080">
                <a:alpha val="34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oEnergi [www-1.keepvid.com].mp4" descr="/Users/assersimonchrmmerjrgensen/Desktop/CFE/Præsentationer/GoEnergi [www-1.keepvid.com].mp4">
            <a:hlinkClick r:id="" action="ppaction://media"/>
          </p:cNvPr>
          <p:cNvPicPr>
            <a:picLocks noRot="1" noChangeAspect="1" noChangeArrowheads="1"/>
          </p:cNvPicPr>
          <p:nvPr>
            <a:quickTimeFile r:link="rId1"/>
          </p:nvPr>
        </p:nvPicPr>
        <p:blipFill>
          <a:blip r:embed="rId3" cstate="print"/>
          <a:srcRect/>
          <a:stretch>
            <a:fillRect/>
          </a:stretch>
        </p:blipFill>
        <p:spPr bwMode="auto">
          <a:xfrm>
            <a:off x="0" y="60960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6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674"/>
                                        </p:tgtEl>
                                      </p:cBhvr>
                                    </p:cmd>
                                  </p:childTnLst>
                                </p:cTn>
                              </p:par>
                            </p:childTnLst>
                          </p:cTn>
                        </p:par>
                      </p:childTnLst>
                    </p:cTn>
                  </p:par>
                </p:childTnLst>
              </p:cTn>
              <p:nextCondLst>
                <p:cond evt="onClick" delay="0">
                  <p:tgtEl>
                    <p:spTgt spid="28674"/>
                  </p:tgtEl>
                </p:cond>
              </p:nextCondLst>
            </p:seq>
            <p:video>
              <p:cMediaNode>
                <p:cTn id="7" fill="hold" display="0">
                  <p:stCondLst>
                    <p:cond delay="indefinite"/>
                  </p:stCondLst>
                  <p:endCondLst>
                    <p:cond evt="onNext" delay="0">
                      <p:tgtEl>
                        <p:sldTgt/>
                      </p:tgtEl>
                    </p:cond>
                    <p:cond evt="onPrev" delay="0">
                      <p:tgtEl>
                        <p:sldTgt/>
                      </p:tgtEl>
                    </p:cond>
                  </p:endCondLst>
                </p:cTn>
                <p:tgtEl>
                  <p:spTgt spid="2867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5" descr="Boligtjek - Forbedringer.jpg"/>
          <p:cNvPicPr>
            <a:picLocks noChangeAspect="1"/>
          </p:cNvPicPr>
          <p:nvPr/>
        </p:nvPicPr>
        <p:blipFill>
          <a:blip r:embed="rId2" cstate="print"/>
          <a:srcRect/>
          <a:stretch>
            <a:fillRect/>
          </a:stretch>
        </p:blipFill>
        <p:spPr bwMode="auto">
          <a:xfrm>
            <a:off x="457200" y="0"/>
            <a:ext cx="5562600" cy="7181850"/>
          </a:xfrm>
          <a:prstGeom prst="rect">
            <a:avLst/>
          </a:prstGeom>
          <a:noFill/>
          <a:ln w="12700">
            <a:noFill/>
            <a:miter lim="800000"/>
            <a:headEnd/>
            <a:tailEnd/>
          </a:ln>
        </p:spPr>
      </p:pic>
      <p:pic>
        <p:nvPicPr>
          <p:cNvPr id="10" name="Picture 9" descr="Boligtjek-Forbrug.jpg"/>
          <p:cNvPicPr>
            <a:picLocks noChangeAspect="1"/>
          </p:cNvPicPr>
          <p:nvPr/>
        </p:nvPicPr>
        <p:blipFill>
          <a:blip r:embed="rId3" cstate="print"/>
          <a:srcRect/>
          <a:stretch>
            <a:fillRect/>
          </a:stretch>
        </p:blipFill>
        <p:spPr bwMode="auto">
          <a:xfrm rot="1508841">
            <a:off x="5376863" y="1257300"/>
            <a:ext cx="2876550" cy="4068763"/>
          </a:xfrm>
          <a:prstGeom prst="rect">
            <a:avLst/>
          </a:prstGeom>
          <a:noFill/>
          <a:ln w="9525">
            <a:noFill/>
            <a:miter lim="800000"/>
            <a:headEnd/>
            <a:tailEnd/>
          </a:ln>
          <a:effectLst>
            <a:outerShdw dist="38100" dir="8459993" sx="100999" sy="100999" algn="tl" rotWithShape="0">
              <a:srgbClr val="808080">
                <a:alpha val="34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625" y="714375"/>
            <a:ext cx="8229600" cy="846138"/>
          </a:xfrm>
        </p:spPr>
        <p:txBody>
          <a:bodyPr/>
          <a:lstStyle/>
          <a:p>
            <a:endParaRPr lang="da-DK" smtClean="0">
              <a:solidFill>
                <a:srgbClr val="000000"/>
              </a:solidFill>
            </a:endParaRPr>
          </a:p>
        </p:txBody>
      </p:sp>
      <p:sp>
        <p:nvSpPr>
          <p:cNvPr id="3" name="Pladsholder til indhold 2"/>
          <p:cNvSpPr>
            <a:spLocks noGrp="1"/>
          </p:cNvSpPr>
          <p:nvPr>
            <p:ph idx="1"/>
          </p:nvPr>
        </p:nvSpPr>
        <p:spPr>
          <a:xfrm>
            <a:off x="428625" y="2143125"/>
            <a:ext cx="8258175" cy="3983038"/>
          </a:xfrm>
        </p:spPr>
        <p:txBody>
          <a:bodyPr/>
          <a:lstStyle/>
          <a:p>
            <a:endParaRPr lang="da-DK" smtClean="0">
              <a:solidFill>
                <a:srgbClr val="000000"/>
              </a:solidFill>
            </a:endParaRPr>
          </a:p>
        </p:txBody>
      </p:sp>
      <p:pic>
        <p:nvPicPr>
          <p:cNvPr id="58372" name="Picture 2" descr="C:\Documents and Settings\mire\Skrivebord\Totalløsninger\haandvaerkerlist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8" descr="C:\Documents and Settings\mire\Skrivebord\Præs\GoEnergi_logo_payoff_uh_rgb.emf"/>
          <p:cNvPicPr>
            <a:picLocks noChangeAspect="1" noChangeArrowheads="1"/>
          </p:cNvPicPr>
          <p:nvPr/>
        </p:nvPicPr>
        <p:blipFill>
          <a:blip r:embed="rId3" cstate="print"/>
          <a:srcRect/>
          <a:stretch>
            <a:fillRect/>
          </a:stretch>
        </p:blipFill>
        <p:spPr bwMode="auto">
          <a:xfrm>
            <a:off x="7358063" y="5932488"/>
            <a:ext cx="1512887" cy="711200"/>
          </a:xfrm>
          <a:prstGeom prst="rect">
            <a:avLst/>
          </a:prstGeom>
          <a:noFill/>
          <a:ln w="9525">
            <a:noFill/>
            <a:miter lim="800000"/>
            <a:headEnd/>
            <a:tailEnd/>
          </a:ln>
        </p:spPr>
      </p:pic>
      <p:sp>
        <p:nvSpPr>
          <p:cNvPr id="59395" name="Titel 1"/>
          <p:cNvSpPr>
            <a:spLocks/>
          </p:cNvSpPr>
          <p:nvPr/>
        </p:nvSpPr>
        <p:spPr bwMode="auto">
          <a:xfrm>
            <a:off x="1041400" y="2362200"/>
            <a:ext cx="7035800" cy="2514600"/>
          </a:xfrm>
          <a:prstGeom prst="rect">
            <a:avLst/>
          </a:prstGeom>
          <a:noFill/>
          <a:ln w="9525">
            <a:noFill/>
            <a:miter lim="800000"/>
            <a:headEnd/>
            <a:tailEnd/>
          </a:ln>
        </p:spPr>
        <p:txBody>
          <a:bodyPr lIns="87078" tIns="43539" rIns="87078" bIns="43539" anchor="ctr"/>
          <a:lstStyle/>
          <a:p>
            <a:pPr algn="ctr" defTabSz="871538"/>
            <a:r>
              <a:rPr lang="da-DK" sz="3900">
                <a:solidFill>
                  <a:srgbClr val="343F83"/>
                </a:solidFill>
                <a:latin typeface="Tahoma" charset="0"/>
              </a:rPr>
              <a:t>Tak for jeres tid!</a:t>
            </a:r>
          </a:p>
          <a:p>
            <a:pPr algn="ctr" defTabSz="871538"/>
            <a:endParaRPr lang="en-US">
              <a:solidFill>
                <a:srgbClr val="343F83"/>
              </a:solidFill>
              <a:latin typeface="Tahoma" charset="0"/>
            </a:endParaRPr>
          </a:p>
          <a:p>
            <a:pPr algn="ctr" defTabSz="871538"/>
            <a:endParaRPr lang="da-DK" sz="1400">
              <a:solidFill>
                <a:srgbClr val="343F83"/>
              </a:solidFill>
              <a:latin typeface="Tahoma" charset="0"/>
            </a:endParaRPr>
          </a:p>
          <a:p>
            <a:pPr algn="ctr" defTabSz="871538"/>
            <a:r>
              <a:rPr lang="da-DK" sz="1400">
                <a:solidFill>
                  <a:srgbClr val="343F83"/>
                </a:solidFill>
                <a:latin typeface="Tahoma" charset="0"/>
              </a:rPr>
              <a:t>Asser Simon Chræmmer Jørgensen</a:t>
            </a:r>
          </a:p>
          <a:p>
            <a:pPr algn="ctr" defTabSz="871538"/>
            <a:r>
              <a:rPr lang="da-DK" sz="1400">
                <a:solidFill>
                  <a:srgbClr val="343F83"/>
                </a:solidFill>
                <a:latin typeface="Tahoma" charset="0"/>
              </a:rPr>
              <a:t>www.GoEnergi.dk</a:t>
            </a:r>
          </a:p>
          <a:p>
            <a:pPr algn="ctr" defTabSz="871538"/>
            <a:endParaRPr lang="da-DK" sz="3900">
              <a:solidFill>
                <a:srgbClr val="343F83"/>
              </a:solidFill>
              <a:latin typeface="Tahoma" charset="0"/>
            </a:endParaRPr>
          </a:p>
          <a:p>
            <a:pPr algn="ctr" defTabSz="871538"/>
            <a:endParaRPr lang="da-DK" sz="2600">
              <a:solidFill>
                <a:srgbClr val="343F83"/>
              </a:solidFill>
              <a:latin typeface="Tahoma"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Billede 4" descr="Elspareskinn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Tekstboks 2"/>
          <p:cNvSpPr txBox="1">
            <a:spLocks noChangeArrowheads="1"/>
          </p:cNvSpPr>
          <p:nvPr/>
        </p:nvSpPr>
        <p:spPr bwMode="auto">
          <a:xfrm>
            <a:off x="1000125" y="1214438"/>
            <a:ext cx="3929063" cy="1200150"/>
          </a:xfrm>
          <a:prstGeom prst="rect">
            <a:avLst/>
          </a:prstGeom>
          <a:noFill/>
          <a:ln w="9525">
            <a:noFill/>
            <a:miter lim="800000"/>
            <a:headEnd/>
            <a:tailEnd/>
          </a:ln>
        </p:spPr>
        <p:txBody>
          <a:bodyPr>
            <a:spAutoFit/>
          </a:bodyPr>
          <a:lstStyle/>
          <a:p>
            <a:pPr eaLnBrk="1" hangingPunct="1"/>
            <a:r>
              <a:rPr lang="da-DK">
                <a:solidFill>
                  <a:srgbClr val="002060"/>
                </a:solidFill>
                <a:cs typeface="Arial" charset="0"/>
              </a:rPr>
              <a:t>Vi gør det nemt</a:t>
            </a:r>
          </a:p>
          <a:p>
            <a:pPr eaLnBrk="1" hangingPunct="1"/>
            <a:r>
              <a:rPr lang="da-DK">
                <a:solidFill>
                  <a:srgbClr val="002060"/>
                </a:solidFill>
                <a:cs typeface="Arial" charset="0"/>
              </a:rPr>
              <a:t>at vælge energivenlige </a:t>
            </a:r>
            <a:br>
              <a:rPr lang="da-DK">
                <a:solidFill>
                  <a:srgbClr val="002060"/>
                </a:solidFill>
                <a:cs typeface="Arial" charset="0"/>
              </a:rPr>
            </a:br>
            <a:r>
              <a:rPr lang="da-DK">
                <a:solidFill>
                  <a:srgbClr val="002060"/>
                </a:solidFill>
                <a:cs typeface="Arial" charset="0"/>
              </a:rPr>
              <a:t>produkter</a:t>
            </a:r>
          </a:p>
        </p:txBody>
      </p:sp>
      <p:pic>
        <p:nvPicPr>
          <p:cNvPr id="29700" name="Picture 8" descr="C:\Documents and Settings\mire\Skrivebord\Præs\GoEnergi_logo_payoff_uh_rgb.emf"/>
          <p:cNvPicPr>
            <a:picLocks noChangeAspect="1" noChangeArrowheads="1"/>
          </p:cNvPicPr>
          <p:nvPr/>
        </p:nvPicPr>
        <p:blipFill>
          <a:blip r:embed="rId4" cstate="print"/>
          <a:srcRect/>
          <a:stretch>
            <a:fillRect/>
          </a:stretch>
        </p:blipFill>
        <p:spPr bwMode="auto">
          <a:xfrm>
            <a:off x="7358063" y="5932488"/>
            <a:ext cx="1512887" cy="711200"/>
          </a:xfrm>
          <a:prstGeom prst="rect">
            <a:avLst/>
          </a:prstGeom>
          <a:noFill/>
          <a:ln w="9525">
            <a:noFill/>
            <a:miter lim="800000"/>
            <a:headEnd/>
            <a:tailEnd/>
          </a:ln>
        </p:spPr>
      </p:pic>
      <p:pic>
        <p:nvPicPr>
          <p:cNvPr id="29701" name="Picture 4" descr="Energisparemærket.png"/>
          <p:cNvPicPr>
            <a:picLocks noChangeAspect="1"/>
          </p:cNvPicPr>
          <p:nvPr/>
        </p:nvPicPr>
        <p:blipFill>
          <a:blip r:embed="rId5" cstate="print"/>
          <a:srcRect/>
          <a:stretch>
            <a:fillRect/>
          </a:stretch>
        </p:blipFill>
        <p:spPr bwMode="auto">
          <a:xfrm>
            <a:off x="6172200" y="1295400"/>
            <a:ext cx="1922463" cy="244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Billede 3" descr="Vinduesparti.jpg"/>
          <p:cNvPicPr preferRelativeResize="0">
            <a:picLocks noChangeAspect="1"/>
          </p:cNvPicPr>
          <p:nvPr/>
        </p:nvPicPr>
        <p:blipFill>
          <a:blip r:embed="rId3" cstate="print"/>
          <a:srcRect r="11807" b="2049"/>
          <a:stretch>
            <a:fillRect/>
          </a:stretch>
        </p:blipFill>
        <p:spPr bwMode="auto">
          <a:xfrm>
            <a:off x="0" y="0"/>
            <a:ext cx="9142413" cy="6884988"/>
          </a:xfrm>
          <a:prstGeom prst="rect">
            <a:avLst/>
          </a:prstGeom>
          <a:noFill/>
          <a:ln w="9525">
            <a:noFill/>
            <a:miter lim="800000"/>
            <a:headEnd/>
            <a:tailEnd/>
          </a:ln>
        </p:spPr>
      </p:pic>
      <p:sp>
        <p:nvSpPr>
          <p:cNvPr id="31747" name="Tekstboks 2"/>
          <p:cNvSpPr txBox="1">
            <a:spLocks noChangeArrowheads="1"/>
          </p:cNvSpPr>
          <p:nvPr/>
        </p:nvSpPr>
        <p:spPr bwMode="auto">
          <a:xfrm>
            <a:off x="428625" y="714375"/>
            <a:ext cx="8715375" cy="2308225"/>
          </a:xfrm>
          <a:prstGeom prst="rect">
            <a:avLst/>
          </a:prstGeom>
          <a:noFill/>
          <a:ln w="9525">
            <a:noFill/>
            <a:miter lim="800000"/>
            <a:headEnd/>
            <a:tailEnd/>
          </a:ln>
        </p:spPr>
        <p:txBody>
          <a:bodyPr>
            <a:spAutoFit/>
          </a:bodyPr>
          <a:lstStyle/>
          <a:p>
            <a:pPr eaLnBrk="1" hangingPunct="1"/>
            <a:r>
              <a:rPr lang="da-DK">
                <a:solidFill>
                  <a:srgbClr val="002060"/>
                </a:solidFill>
                <a:cs typeface="Arial" charset="0"/>
              </a:rPr>
              <a:t>Vi gør det nemt at </a:t>
            </a:r>
            <a:br>
              <a:rPr lang="da-DK">
                <a:solidFill>
                  <a:srgbClr val="002060"/>
                </a:solidFill>
                <a:cs typeface="Arial" charset="0"/>
              </a:rPr>
            </a:br>
            <a:r>
              <a:rPr lang="da-DK">
                <a:solidFill>
                  <a:srgbClr val="002060"/>
                </a:solidFill>
                <a:cs typeface="Arial" charset="0"/>
              </a:rPr>
              <a:t>gennemføre energiforbedringer</a:t>
            </a:r>
          </a:p>
          <a:p>
            <a:pPr eaLnBrk="1" hangingPunct="1"/>
            <a:r>
              <a:rPr lang="da-DK">
                <a:solidFill>
                  <a:srgbClr val="002060"/>
                </a:solidFill>
                <a:cs typeface="Arial" charset="0"/>
              </a:rPr>
              <a:t>i bygninger</a:t>
            </a:r>
          </a:p>
          <a:p>
            <a:pPr eaLnBrk="1" hangingPunct="1"/>
            <a:endParaRPr lang="da-DK">
              <a:solidFill>
                <a:srgbClr val="002060"/>
              </a:solidFill>
              <a:cs typeface="Arial" charset="0"/>
            </a:endParaRPr>
          </a:p>
          <a:p>
            <a:pPr eaLnBrk="1" hangingPunct="1"/>
            <a:r>
              <a:rPr lang="da-DK" sz="1600">
                <a:solidFill>
                  <a:srgbClr val="002060"/>
                </a:solidFill>
                <a:cs typeface="Arial" charset="0"/>
              </a:rPr>
              <a:t>- Boligtjek</a:t>
            </a:r>
          </a:p>
          <a:p>
            <a:pPr eaLnBrk="1" hangingPunct="1"/>
            <a:r>
              <a:rPr lang="da-DK" sz="1600">
                <a:solidFill>
                  <a:srgbClr val="002060"/>
                </a:solidFill>
                <a:cs typeface="Arial" charset="0"/>
              </a:rPr>
              <a:t>- Håndværkerlisten</a:t>
            </a:r>
          </a:p>
          <a:p>
            <a:pPr eaLnBrk="1" hangingPunct="1"/>
            <a:r>
              <a:rPr lang="da-DK" sz="1600">
                <a:solidFill>
                  <a:srgbClr val="002060"/>
                </a:solidFill>
                <a:cs typeface="Arial" charset="0"/>
              </a:rPr>
              <a:t>- Vejledninger</a:t>
            </a:r>
          </a:p>
        </p:txBody>
      </p:sp>
      <p:pic>
        <p:nvPicPr>
          <p:cNvPr id="31748" name="Picture 8" descr="C:\Documents and Settings\mire\Skrivebord\Præs\GoEnergi_logo_payoff_uh_rgb.emf"/>
          <p:cNvPicPr>
            <a:picLocks noChangeAspect="1" noChangeArrowheads="1"/>
          </p:cNvPicPr>
          <p:nvPr/>
        </p:nvPicPr>
        <p:blipFill>
          <a:blip r:embed="rId4" cstate="print"/>
          <a:srcRect/>
          <a:stretch>
            <a:fillRect/>
          </a:stretch>
        </p:blipFill>
        <p:spPr bwMode="auto">
          <a:xfrm>
            <a:off x="7358063" y="5932488"/>
            <a:ext cx="1512887" cy="71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lede 6" descr="lyskontakt[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kstboks 2"/>
          <p:cNvSpPr txBox="1">
            <a:spLocks noChangeArrowheads="1"/>
          </p:cNvSpPr>
          <p:nvPr/>
        </p:nvSpPr>
        <p:spPr bwMode="auto">
          <a:xfrm>
            <a:off x="428625" y="1071563"/>
            <a:ext cx="3929063" cy="1200150"/>
          </a:xfrm>
          <a:prstGeom prst="rect">
            <a:avLst/>
          </a:prstGeom>
          <a:noFill/>
          <a:ln w="9525">
            <a:noFill/>
            <a:miter lim="800000"/>
            <a:headEnd/>
            <a:tailEnd/>
          </a:ln>
        </p:spPr>
        <p:txBody>
          <a:bodyPr>
            <a:spAutoFit/>
          </a:bodyPr>
          <a:lstStyle/>
          <a:p>
            <a:pPr eaLnBrk="1" hangingPunct="1"/>
            <a:r>
              <a:rPr lang="da-DK">
                <a:solidFill>
                  <a:srgbClr val="002060"/>
                </a:solidFill>
                <a:cs typeface="Arial" charset="0"/>
              </a:rPr>
              <a:t>Vi gør det </a:t>
            </a:r>
            <a:br>
              <a:rPr lang="da-DK">
                <a:solidFill>
                  <a:srgbClr val="002060"/>
                </a:solidFill>
                <a:cs typeface="Arial" charset="0"/>
              </a:rPr>
            </a:br>
            <a:r>
              <a:rPr lang="da-DK">
                <a:solidFill>
                  <a:srgbClr val="002060"/>
                </a:solidFill>
                <a:cs typeface="Arial" charset="0"/>
              </a:rPr>
              <a:t>nemt at agere </a:t>
            </a:r>
          </a:p>
          <a:p>
            <a:pPr eaLnBrk="1" hangingPunct="1"/>
            <a:r>
              <a:rPr lang="da-DK">
                <a:solidFill>
                  <a:srgbClr val="002060"/>
                </a:solidFill>
                <a:cs typeface="Arial" charset="0"/>
              </a:rPr>
              <a:t>energirigtigt </a:t>
            </a:r>
          </a:p>
        </p:txBody>
      </p:sp>
      <p:pic>
        <p:nvPicPr>
          <p:cNvPr id="33796" name="Picture 8" descr="C:\Documents and Settings\mire\Skrivebord\Præs\GoEnergi_logo_payoff_uh_rgb.emf"/>
          <p:cNvPicPr>
            <a:picLocks noChangeAspect="1" noChangeArrowheads="1"/>
          </p:cNvPicPr>
          <p:nvPr/>
        </p:nvPicPr>
        <p:blipFill>
          <a:blip r:embed="rId4" cstate="print"/>
          <a:srcRect/>
          <a:stretch>
            <a:fillRect/>
          </a:stretch>
        </p:blipFill>
        <p:spPr bwMode="auto">
          <a:xfrm>
            <a:off x="7358063" y="5932488"/>
            <a:ext cx="1512887" cy="711200"/>
          </a:xfrm>
          <a:prstGeom prst="rect">
            <a:avLst/>
          </a:prstGeom>
          <a:noFill/>
          <a:ln w="9525">
            <a:noFill/>
            <a:miter lim="800000"/>
            <a:headEnd/>
            <a:tailEnd/>
          </a:ln>
        </p:spPr>
      </p:pic>
      <p:pic>
        <p:nvPicPr>
          <p:cNvPr id="33797" name="Picture 4" descr="Kurveknækker.png"/>
          <p:cNvPicPr>
            <a:picLocks noChangeAspect="1"/>
          </p:cNvPicPr>
          <p:nvPr/>
        </p:nvPicPr>
        <p:blipFill>
          <a:blip r:embed="rId5" cstate="print"/>
          <a:srcRect/>
          <a:stretch>
            <a:fillRect/>
          </a:stretch>
        </p:blipFill>
        <p:spPr bwMode="auto">
          <a:xfrm>
            <a:off x="5486400" y="533400"/>
            <a:ext cx="2514600" cy="2332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
        <p:nvSpPr>
          <p:cNvPr id="35843" name="Tekstboks 5"/>
          <p:cNvSpPr txBox="1">
            <a:spLocks noChangeArrowheads="1"/>
          </p:cNvSpPr>
          <p:nvPr/>
        </p:nvSpPr>
        <p:spPr bwMode="auto">
          <a:xfrm>
            <a:off x="428625" y="785813"/>
            <a:ext cx="3929063" cy="1938337"/>
          </a:xfrm>
          <a:prstGeom prst="rect">
            <a:avLst/>
          </a:prstGeom>
          <a:noFill/>
          <a:ln w="9525">
            <a:noFill/>
            <a:miter lim="800000"/>
            <a:headEnd/>
            <a:tailEnd/>
          </a:ln>
        </p:spPr>
        <p:txBody>
          <a:bodyPr>
            <a:spAutoFit/>
          </a:bodyPr>
          <a:lstStyle/>
          <a:p>
            <a:pPr eaLnBrk="1" hangingPunct="1"/>
            <a:r>
              <a:rPr lang="da-DK">
                <a:solidFill>
                  <a:srgbClr val="002060"/>
                </a:solidFill>
                <a:cs typeface="Arial" charset="0"/>
              </a:rPr>
              <a:t>Vi går i dialog med</a:t>
            </a:r>
          </a:p>
          <a:p>
            <a:pPr eaLnBrk="1" hangingPunct="1"/>
            <a:r>
              <a:rPr lang="da-DK">
                <a:solidFill>
                  <a:srgbClr val="002060"/>
                </a:solidFill>
                <a:cs typeface="Arial" charset="0"/>
              </a:rPr>
              <a:t>aktører for at</a:t>
            </a:r>
          </a:p>
          <a:p>
            <a:pPr eaLnBrk="1" hangingPunct="1"/>
            <a:r>
              <a:rPr lang="da-DK">
                <a:solidFill>
                  <a:srgbClr val="002060"/>
                </a:solidFill>
                <a:cs typeface="Arial" charset="0"/>
              </a:rPr>
              <a:t>sikre størst muligt</a:t>
            </a:r>
          </a:p>
          <a:p>
            <a:pPr eaLnBrk="1" hangingPunct="1"/>
            <a:r>
              <a:rPr lang="da-DK">
                <a:solidFill>
                  <a:srgbClr val="002060"/>
                </a:solidFill>
                <a:cs typeface="Arial" charset="0"/>
              </a:rPr>
              <a:t>udbytte af</a:t>
            </a:r>
          </a:p>
          <a:p>
            <a:pPr eaLnBrk="1" hangingPunct="1"/>
            <a:r>
              <a:rPr lang="da-DK">
                <a:solidFill>
                  <a:srgbClr val="002060"/>
                </a:solidFill>
                <a:cs typeface="Arial" charset="0"/>
              </a:rPr>
              <a:t>indsatsen</a:t>
            </a:r>
          </a:p>
        </p:txBody>
      </p:sp>
      <p:pic>
        <p:nvPicPr>
          <p:cNvPr id="35844" name="Picture 8" descr="C:\Documents and Settings\mire\Skrivebord\Præs\GoEnergi_logo_payoff_uh_rgb.emf"/>
          <p:cNvPicPr>
            <a:picLocks noChangeAspect="1" noChangeArrowheads="1"/>
          </p:cNvPicPr>
          <p:nvPr/>
        </p:nvPicPr>
        <p:blipFill>
          <a:blip r:embed="rId4" cstate="print"/>
          <a:srcRect/>
          <a:stretch>
            <a:fillRect/>
          </a:stretch>
        </p:blipFill>
        <p:spPr bwMode="auto">
          <a:xfrm>
            <a:off x="7358063" y="5932488"/>
            <a:ext cx="1512887" cy="711200"/>
          </a:xfrm>
          <a:prstGeom prst="rect">
            <a:avLst/>
          </a:prstGeom>
          <a:noFill/>
          <a:ln w="9525">
            <a:noFill/>
            <a:miter lim="800000"/>
            <a:headEnd/>
            <a:tailEnd/>
          </a:ln>
        </p:spPr>
      </p:pic>
      <p:pic>
        <p:nvPicPr>
          <p:cNvPr id="35845" name="Picture 4" descr="Markedstransformer.png"/>
          <p:cNvPicPr>
            <a:picLocks noChangeAspect="1"/>
          </p:cNvPicPr>
          <p:nvPr/>
        </p:nvPicPr>
        <p:blipFill>
          <a:blip r:embed="rId5" cstate="print"/>
          <a:srcRect/>
          <a:stretch>
            <a:fillRect/>
          </a:stretch>
        </p:blipFill>
        <p:spPr bwMode="auto">
          <a:xfrm>
            <a:off x="533400" y="3886200"/>
            <a:ext cx="2941638"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lede 3" descr="Vinduesparti.jpg"/>
          <p:cNvPicPr preferRelativeResize="0">
            <a:picLocks noChangeAspect="1"/>
          </p:cNvPicPr>
          <p:nvPr/>
        </p:nvPicPr>
        <p:blipFill>
          <a:blip r:embed="rId3" cstate="print"/>
          <a:srcRect r="11807" b="2049"/>
          <a:stretch>
            <a:fillRect/>
          </a:stretch>
        </p:blipFill>
        <p:spPr bwMode="auto">
          <a:xfrm>
            <a:off x="0" y="0"/>
            <a:ext cx="9142413" cy="6884988"/>
          </a:xfrm>
          <a:prstGeom prst="rect">
            <a:avLst/>
          </a:prstGeom>
          <a:noFill/>
          <a:ln w="9525">
            <a:noFill/>
            <a:miter lim="800000"/>
            <a:headEnd/>
            <a:tailEnd/>
          </a:ln>
        </p:spPr>
      </p:pic>
      <p:sp>
        <p:nvSpPr>
          <p:cNvPr id="37891" name="Tekstboks 2"/>
          <p:cNvSpPr txBox="1">
            <a:spLocks noChangeArrowheads="1"/>
          </p:cNvSpPr>
          <p:nvPr/>
        </p:nvSpPr>
        <p:spPr bwMode="auto">
          <a:xfrm>
            <a:off x="428625" y="714375"/>
            <a:ext cx="5715000" cy="2554288"/>
          </a:xfrm>
          <a:prstGeom prst="rect">
            <a:avLst/>
          </a:prstGeom>
          <a:noFill/>
          <a:ln w="9525">
            <a:noFill/>
            <a:miter lim="800000"/>
            <a:headEnd/>
            <a:tailEnd/>
          </a:ln>
        </p:spPr>
        <p:txBody>
          <a:bodyPr>
            <a:spAutoFit/>
          </a:bodyPr>
          <a:lstStyle/>
          <a:p>
            <a:pPr eaLnBrk="1" hangingPunct="1"/>
            <a:r>
              <a:rPr lang="da-DK" sz="3600" b="1">
                <a:solidFill>
                  <a:srgbClr val="002060"/>
                </a:solidFill>
                <a:cs typeface="Arial" charset="0"/>
              </a:rPr>
              <a:t>Kampagne</a:t>
            </a:r>
            <a:r>
              <a:rPr lang="da-DK" sz="3600" b="1">
                <a:solidFill>
                  <a:srgbClr val="212852"/>
                </a:solidFill>
                <a:cs typeface="Arial" charset="0"/>
              </a:rPr>
              <a:t> for energibesparelser </a:t>
            </a:r>
            <a:br>
              <a:rPr lang="da-DK" sz="3600" b="1">
                <a:solidFill>
                  <a:srgbClr val="212852"/>
                </a:solidFill>
                <a:cs typeface="Arial" charset="0"/>
              </a:rPr>
            </a:br>
            <a:r>
              <a:rPr lang="da-DK" sz="3600" b="1">
                <a:solidFill>
                  <a:srgbClr val="212852"/>
                </a:solidFill>
                <a:cs typeface="Arial" charset="0"/>
              </a:rPr>
              <a:t>i bygninger</a:t>
            </a:r>
          </a:p>
          <a:p>
            <a:pPr eaLnBrk="1" hangingPunct="1"/>
            <a:endParaRPr lang="da-DK" sz="2600" b="1">
              <a:solidFill>
                <a:srgbClr val="212852"/>
              </a:solidFill>
              <a:cs typeface="Arial" charset="0"/>
            </a:endParaRPr>
          </a:p>
          <a:p>
            <a:pPr eaLnBrk="1" hangingPunct="1"/>
            <a:r>
              <a:rPr lang="da-DK" sz="2600" b="1">
                <a:solidFill>
                  <a:srgbClr val="212852"/>
                </a:solidFill>
                <a:cs typeface="Arial" charset="0"/>
              </a:rPr>
              <a:t>2011</a:t>
            </a:r>
          </a:p>
        </p:txBody>
      </p:sp>
      <p:pic>
        <p:nvPicPr>
          <p:cNvPr id="37892" name="Picture 8" descr="C:\Documents and Settings\mire\Skrivebord\Præs\GoEnergi_logo_payoff_uh_rgb.emf"/>
          <p:cNvPicPr>
            <a:picLocks noChangeAspect="1" noChangeArrowheads="1"/>
          </p:cNvPicPr>
          <p:nvPr/>
        </p:nvPicPr>
        <p:blipFill>
          <a:blip r:embed="rId4" cstate="print"/>
          <a:srcRect/>
          <a:stretch>
            <a:fillRect/>
          </a:stretch>
        </p:blipFill>
        <p:spPr bwMode="auto">
          <a:xfrm>
            <a:off x="7358063" y="5932488"/>
            <a:ext cx="1512887" cy="71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kstboks 2"/>
          <p:cNvSpPr txBox="1">
            <a:spLocks noChangeArrowheads="1"/>
          </p:cNvSpPr>
          <p:nvPr/>
        </p:nvSpPr>
        <p:spPr bwMode="auto">
          <a:xfrm>
            <a:off x="1000125" y="1214438"/>
            <a:ext cx="7000875" cy="4432300"/>
          </a:xfrm>
          <a:prstGeom prst="rect">
            <a:avLst/>
          </a:prstGeom>
          <a:noFill/>
          <a:ln w="9525">
            <a:noFill/>
            <a:miter lim="800000"/>
            <a:headEnd/>
            <a:tailEnd/>
          </a:ln>
        </p:spPr>
        <p:txBody>
          <a:bodyPr>
            <a:spAutoFit/>
          </a:bodyPr>
          <a:lstStyle/>
          <a:p>
            <a:pPr eaLnBrk="1" hangingPunct="1"/>
            <a:endParaRPr lang="da-DK">
              <a:solidFill>
                <a:srgbClr val="002060"/>
              </a:solidFill>
              <a:cs typeface="Arial" charset="0"/>
            </a:endParaRPr>
          </a:p>
          <a:p>
            <a:r>
              <a:rPr lang="da-DK" sz="1800">
                <a:solidFill>
                  <a:srgbClr val="002060"/>
                </a:solidFill>
                <a:cs typeface="Arial" charset="0"/>
              </a:rPr>
              <a:t>Et bredt flertal i Folketinget besluttede i 2008, at der med udgangspunkt i den energipolitiske aftale skal gennemføres kampagne- og kommunikationsaktiviteter til fremme af energibesparelser i bygninger i perioden 2008-2011.</a:t>
            </a:r>
          </a:p>
          <a:p>
            <a:r>
              <a:rPr lang="da-DK" sz="1800">
                <a:solidFill>
                  <a:srgbClr val="002060"/>
                </a:solidFill>
                <a:cs typeface="Arial" charset="0"/>
              </a:rPr>
              <a:t> </a:t>
            </a:r>
          </a:p>
          <a:p>
            <a:r>
              <a:rPr lang="da-DK" sz="1800">
                <a:solidFill>
                  <a:srgbClr val="002060"/>
                </a:solidFill>
                <a:cs typeface="Arial" charset="0"/>
              </a:rPr>
              <a:t>Kampagnemidlerne blev 1. marts 2010 overdraget til CFE, der i 2011 gennemfører en af de største kampagner nogensinde for energibesparelser i bygninger </a:t>
            </a:r>
          </a:p>
          <a:p>
            <a:endParaRPr lang="da-DK" sz="1800">
              <a:solidFill>
                <a:srgbClr val="002060"/>
              </a:solidFill>
              <a:cs typeface="Arial" charset="0"/>
            </a:endParaRPr>
          </a:p>
          <a:p>
            <a:r>
              <a:rPr lang="da-DK" sz="1800">
                <a:solidFill>
                  <a:srgbClr val="002060"/>
                </a:solidFill>
                <a:cs typeface="Arial" charset="0"/>
              </a:rPr>
              <a:t>Kampagnen målrettes primært private boligejere, boligforeninger, udlejningsselskaber til private samt kommercielle og offentlige bygningsejere, men indeholder også aktiviteter rettet mod håndværkere, rådgivere, finansieringsinstitutioner og andre.</a:t>
            </a:r>
          </a:p>
          <a:p>
            <a:pPr eaLnBrk="1" hangingPunct="1"/>
            <a:endParaRPr lang="da-DK">
              <a:solidFill>
                <a:srgbClr val="002060"/>
              </a:solidFill>
              <a:cs typeface="Arial" charset="0"/>
            </a:endParaRPr>
          </a:p>
        </p:txBody>
      </p:sp>
      <p:sp>
        <p:nvSpPr>
          <p:cNvPr id="39939" name="Title 2"/>
          <p:cNvSpPr>
            <a:spLocks noGrp="1"/>
          </p:cNvSpPr>
          <p:nvPr>
            <p:ph type="title"/>
          </p:nvPr>
        </p:nvSpPr>
        <p:spPr/>
        <p:txBody>
          <a:bodyPr/>
          <a:lstStyle/>
          <a:p>
            <a:r>
              <a:rPr lang="da-DK" b="1" smtClean="0">
                <a:solidFill>
                  <a:srgbClr val="343F83"/>
                </a:solidFill>
                <a:cs typeface="Arial" charset="0"/>
              </a:rPr>
              <a:t>Baggrunden</a:t>
            </a:r>
            <a:endParaRPr lang="da-DK" smtClean="0">
              <a:solidFill>
                <a:srgbClr val="343F83"/>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kstboks 2"/>
          <p:cNvSpPr txBox="1">
            <a:spLocks noChangeArrowheads="1"/>
          </p:cNvSpPr>
          <p:nvPr/>
        </p:nvSpPr>
        <p:spPr bwMode="auto">
          <a:xfrm>
            <a:off x="1000125" y="276225"/>
            <a:ext cx="4000500" cy="830263"/>
          </a:xfrm>
          <a:prstGeom prst="rect">
            <a:avLst/>
          </a:prstGeom>
          <a:noFill/>
          <a:ln w="9525">
            <a:noFill/>
            <a:miter lim="800000"/>
            <a:headEnd/>
            <a:tailEnd/>
          </a:ln>
        </p:spPr>
        <p:txBody>
          <a:bodyPr>
            <a:spAutoFit/>
          </a:bodyPr>
          <a:lstStyle/>
          <a:p>
            <a:pPr eaLnBrk="1" hangingPunct="1"/>
            <a:endParaRPr lang="da-DK">
              <a:solidFill>
                <a:srgbClr val="002060"/>
              </a:solidFill>
              <a:cs typeface="Arial" charset="0"/>
            </a:endParaRPr>
          </a:p>
          <a:p>
            <a:pPr eaLnBrk="1" hangingPunct="1"/>
            <a:endParaRPr lang="da-DK">
              <a:solidFill>
                <a:srgbClr val="002060"/>
              </a:solidFill>
              <a:cs typeface="Arial" charset="0"/>
            </a:endParaRPr>
          </a:p>
        </p:txBody>
      </p:sp>
      <p:sp>
        <p:nvSpPr>
          <p:cNvPr id="41987" name="Title 6"/>
          <p:cNvSpPr>
            <a:spLocks noGrp="1"/>
          </p:cNvSpPr>
          <p:nvPr>
            <p:ph type="title"/>
          </p:nvPr>
        </p:nvSpPr>
        <p:spPr>
          <a:xfrm>
            <a:off x="357188" y="428625"/>
            <a:ext cx="7772400" cy="762000"/>
          </a:xfrm>
        </p:spPr>
        <p:txBody>
          <a:bodyPr/>
          <a:lstStyle/>
          <a:p>
            <a:r>
              <a:rPr lang="da-DK" b="1" smtClean="0">
                <a:solidFill>
                  <a:srgbClr val="343F83"/>
                </a:solidFill>
              </a:rPr>
              <a:t>Kampagnen peger mod energiløsninger og redskaber</a:t>
            </a:r>
          </a:p>
        </p:txBody>
      </p:sp>
      <p:graphicFrame>
        <p:nvGraphicFramePr>
          <p:cNvPr id="12" name="Content Placeholder 11"/>
          <p:cNvGraphicFramePr>
            <a:graphicFrameLocks noGrp="1"/>
          </p:cNvGraphicFramePr>
          <p:nvPr>
            <p:ph idx="1"/>
          </p:nvPr>
        </p:nvGraphicFramePr>
        <p:xfrm>
          <a:off x="642942" y="690570"/>
          <a:ext cx="750099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989" name="Picture 12" descr="kampagneibygninger.jpg"/>
          <p:cNvPicPr>
            <a:picLocks noChangeAspect="1"/>
          </p:cNvPicPr>
          <p:nvPr/>
        </p:nvPicPr>
        <p:blipFill>
          <a:blip r:embed="rId8" cstate="print"/>
          <a:srcRect/>
          <a:stretch>
            <a:fillRect/>
          </a:stretch>
        </p:blipFill>
        <p:spPr bwMode="auto">
          <a:xfrm>
            <a:off x="2965450" y="3429000"/>
            <a:ext cx="2038350" cy="1635125"/>
          </a:xfrm>
          <a:prstGeom prst="rect">
            <a:avLst/>
          </a:prstGeom>
          <a:noFill/>
          <a:ln w="9525">
            <a:noFill/>
            <a:miter lim="800000"/>
            <a:headEnd/>
            <a:tailEnd/>
          </a:ln>
        </p:spPr>
      </p:pic>
      <p:pic>
        <p:nvPicPr>
          <p:cNvPr id="84994" name="Picture 2"/>
          <p:cNvPicPr>
            <a:picLocks noChangeAspect="1" noChangeArrowheads="1"/>
          </p:cNvPicPr>
          <p:nvPr/>
        </p:nvPicPr>
        <p:blipFill>
          <a:blip r:embed="rId9" cstate="print"/>
          <a:srcRect l="15179" t="11427" r="16071" b="5714"/>
          <a:stretch>
            <a:fillRect/>
          </a:stretch>
        </p:blipFill>
        <p:spPr bwMode="auto">
          <a:xfrm>
            <a:off x="5292725" y="3425825"/>
            <a:ext cx="1706563" cy="1285875"/>
          </a:xfrm>
          <a:prstGeom prst="rect">
            <a:avLst/>
          </a:prstGeom>
          <a:noFill/>
          <a:ln w="9525">
            <a:noFill/>
            <a:miter lim="800000"/>
            <a:headEnd/>
            <a:tailEnd/>
          </a:ln>
          <a:effectLst>
            <a:outerShdw dist="139700" dir="2700000" algn="tl" rotWithShape="0">
              <a:srgbClr val="333333">
                <a:alpha val="64999"/>
              </a:srgbClr>
            </a:outerShdw>
          </a:effectLst>
        </p:spPr>
      </p:pic>
      <p:pic>
        <p:nvPicPr>
          <p:cNvPr id="41991" name="Picture 6"/>
          <p:cNvPicPr>
            <a:picLocks noChangeAspect="1" noChangeArrowheads="1"/>
          </p:cNvPicPr>
          <p:nvPr/>
        </p:nvPicPr>
        <p:blipFill>
          <a:blip r:embed="rId10" cstate="print"/>
          <a:srcRect/>
          <a:stretch>
            <a:fillRect/>
          </a:stretch>
        </p:blipFill>
        <p:spPr bwMode="auto">
          <a:xfrm>
            <a:off x="928688" y="3429000"/>
            <a:ext cx="1571625" cy="1606550"/>
          </a:xfrm>
          <a:prstGeom prst="rect">
            <a:avLst/>
          </a:prstGeom>
          <a:noFill/>
          <a:ln w="9525">
            <a:noFill/>
            <a:miter lim="800000"/>
            <a:headEnd/>
            <a:tailEnd/>
          </a:ln>
        </p:spPr>
      </p:pic>
      <p:pic>
        <p:nvPicPr>
          <p:cNvPr id="41992" name="Picture 4" descr="lup.png"/>
          <p:cNvPicPr>
            <a:picLocks noChangeAspect="1"/>
          </p:cNvPicPr>
          <p:nvPr/>
        </p:nvPicPr>
        <p:blipFill>
          <a:blip r:embed="rId11" cstate="print">
            <a:clrChange>
              <a:clrFrom>
                <a:srgbClr val="FEFEFE"/>
              </a:clrFrom>
              <a:clrTo>
                <a:srgbClr val="FEFEFE">
                  <a:alpha val="0"/>
                </a:srgbClr>
              </a:clrTo>
            </a:clrChange>
          </a:blip>
          <a:srcRect/>
          <a:stretch>
            <a:fillRect/>
          </a:stretch>
        </p:blipFill>
        <p:spPr bwMode="auto">
          <a:xfrm>
            <a:off x="642938" y="4357688"/>
            <a:ext cx="727075" cy="642937"/>
          </a:xfrm>
          <a:prstGeom prst="rect">
            <a:avLst/>
          </a:prstGeom>
          <a:noFill/>
          <a:ln w="9525">
            <a:noFill/>
            <a:miter lim="800000"/>
            <a:headEnd/>
            <a:tailEnd/>
          </a:ln>
        </p:spPr>
      </p:pic>
      <p:sp>
        <p:nvSpPr>
          <p:cNvPr id="11" name="Rectangle 9"/>
          <p:cNvSpPr>
            <a:spLocks noChangeArrowheads="1"/>
          </p:cNvSpPr>
          <p:nvPr/>
        </p:nvSpPr>
        <p:spPr bwMode="auto">
          <a:xfrm>
            <a:off x="5435600" y="5229225"/>
            <a:ext cx="2141538" cy="431800"/>
          </a:xfrm>
          <a:prstGeom prst="rect">
            <a:avLst/>
          </a:prstGeom>
          <a:noFill/>
          <a:ln w="38100">
            <a:solidFill>
              <a:srgbClr val="002060"/>
            </a:solidFill>
            <a:round/>
            <a:headEnd/>
            <a:tailEnd/>
          </a:ln>
          <a:effectLst>
            <a:outerShdw dist="38100" dir="2700000" algn="tl" rotWithShape="0">
              <a:srgbClr val="808080">
                <a:alpha val="39999"/>
              </a:srgbClr>
            </a:outerShdw>
          </a:effectLst>
        </p:spPr>
        <p:txBody>
          <a:bodyPr anchor="ctr"/>
          <a:lstStyle/>
          <a:p>
            <a:pPr algn="ctr"/>
            <a:r>
              <a:rPr lang="da-DK" sz="1400">
                <a:solidFill>
                  <a:srgbClr val="002060"/>
                </a:solidFill>
              </a:rPr>
              <a:t>BR10/Vent/Kedel</a:t>
            </a:r>
          </a:p>
        </p:txBody>
      </p:sp>
      <p:pic>
        <p:nvPicPr>
          <p:cNvPr id="41994" name="Picture 7"/>
          <p:cNvPicPr>
            <a:picLocks noChangeAspect="1" noChangeArrowheads="1"/>
          </p:cNvPicPr>
          <p:nvPr/>
        </p:nvPicPr>
        <p:blipFill>
          <a:blip r:embed="rId12" cstate="print"/>
          <a:srcRect l="44197" t="14285" r="30632" b="47290"/>
          <a:stretch>
            <a:fillRect/>
          </a:stretch>
        </p:blipFill>
        <p:spPr bwMode="auto">
          <a:xfrm>
            <a:off x="6169025" y="3789363"/>
            <a:ext cx="1571625" cy="150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343F83"/>
      </a:accent1>
      <a:accent2>
        <a:srgbClr val="7E83AB"/>
      </a:accent2>
      <a:accent3>
        <a:srgbClr val="FFFFFF"/>
      </a:accent3>
      <a:accent4>
        <a:srgbClr val="000000"/>
      </a:accent4>
      <a:accent5>
        <a:srgbClr val="AEAFC1"/>
      </a:accent5>
      <a:accent6>
        <a:srgbClr val="72769B"/>
      </a:accent6>
      <a:hlink>
        <a:srgbClr val="D1D7E7"/>
      </a:hlink>
      <a:folHlink>
        <a:srgbClr val="FFFFFF"/>
      </a:folHlink>
    </a:clrScheme>
    <a:fontScheme name="Blank Presentatio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90CCA4"/>
        </a:accent1>
        <a:accent2>
          <a:srgbClr val="80AEC1"/>
        </a:accent2>
        <a:accent3>
          <a:srgbClr val="FFFFFF"/>
        </a:accent3>
        <a:accent4>
          <a:srgbClr val="000000"/>
        </a:accent4>
        <a:accent5>
          <a:srgbClr val="C6E2CF"/>
        </a:accent5>
        <a:accent6>
          <a:srgbClr val="739DAF"/>
        </a:accent6>
        <a:hlink>
          <a:srgbClr val="B7BA7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ugerdefineret desig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File" ma:contentTypeID="0x0101000DD098BE9899426A8B0406C5EF9CA50A001851F439FCD60044842F766F118447BA" ma:contentTypeVersion="1" ma:contentTypeDescription="This is the base type for all file formats" ma:contentTypeScope="" ma:versionID="270b075d351bf19fb3ceb92cdcb82bdf">
  <xsd:schema xmlns:xsd="http://www.w3.org/2001/XMLSchema" xmlns:p="http://schemas.microsoft.com/office/2006/metadata/properties" xmlns:ns2="http://schemas.microsoft.com/sharepoint/v3/fields" targetNamespace="http://schemas.microsoft.com/office/2006/metadata/properties" ma:root="true" ma:fieldsID="beb4b22e50fb3903576b14618dee227a" ns2:_="">
    <xsd:import namespace="http://schemas.microsoft.com/sharepoint/v3/fields"/>
    <xsd:element name="properties">
      <xsd:complexType>
        <xsd:sequence>
          <xsd:element name="documentManagement">
            <xsd:complexType>
              <xsd:all>
                <xsd:element ref="ns2:PortalAuthor" minOccurs="0"/>
                <xsd:element ref="ns2:Phase"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PortalAuthor" ma:index="8" nillable="true" ma:displayName="Author" ma:internalName="PortalAuthor">
      <xsd:simpleType>
        <xsd:restriction base="dms:Text">
          <xsd:maxLength value="255"/>
        </xsd:restriction>
      </xsd:simpleType>
    </xsd:element>
    <xsd:element name="Phase" ma:index="9" nillable="true" ma:displayName="Phase" ma:default="Contracted" ma:internalName="Phase" ma:requiredMultiChoice="true">
      <xsd:complexType>
        <xsd:complexContent>
          <xsd:extension base="dms:MultiChoice">
            <xsd:sequence>
              <xsd:element name="Value" maxOccurs="unbounded" minOccurs="0" nillable="true">
                <xsd:simpleType>
                  <xsd:restriction base="dms:Choice">
                    <xsd:enumeration value="Precontracted"/>
                    <xsd:enumeration value="Contracted"/>
                    <xsd:enumeration value="Closed"/>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hase xmlns="http://schemas.microsoft.com/sharepoint/v3/fields">
      <Value>Contracted</Value>
    </Phase>
    <PortalAuthor xmlns="http://schemas.microsoft.com/sharepoint/v3/fields" xsi:nil="true"/>
  </documentManagement>
</p:properties>
</file>

<file path=customXml/itemProps1.xml><?xml version="1.0" encoding="utf-8"?>
<ds:datastoreItem xmlns:ds="http://schemas.openxmlformats.org/officeDocument/2006/customXml" ds:itemID="{E3ADD6DC-F6DE-4F28-B945-2A4D4555C39A}"/>
</file>

<file path=customXml/itemProps2.xml><?xml version="1.0" encoding="utf-8"?>
<ds:datastoreItem xmlns:ds="http://schemas.openxmlformats.org/officeDocument/2006/customXml" ds:itemID="{69908DEE-ECDB-4DAD-9047-4D98DAEBC7A5}"/>
</file>

<file path=customXml/itemProps3.xml><?xml version="1.0" encoding="utf-8"?>
<ds:datastoreItem xmlns:ds="http://schemas.openxmlformats.org/officeDocument/2006/customXml" ds:itemID="{AFB11A06-EA70-4731-9C78-E938ED40D69C}"/>
</file>

<file path=docProps/app.xml><?xml version="1.0" encoding="utf-8"?>
<Properties xmlns="http://schemas.openxmlformats.org/officeDocument/2006/extended-properties" xmlns:vt="http://schemas.openxmlformats.org/officeDocument/2006/docPropsVTypes">
  <Template/>
  <TotalTime>1159</TotalTime>
  <Words>426</Words>
  <Application>Microsoft Office PowerPoint</Application>
  <PresentationFormat>On-screen Show (4:3)</PresentationFormat>
  <Paragraphs>93</Paragraphs>
  <Slides>22</Slides>
  <Notes>11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ＭＳ Ｐゴシック</vt:lpstr>
      <vt:lpstr>Calibri</vt:lpstr>
      <vt:lpstr>Tahoma</vt:lpstr>
      <vt:lpstr>Blank Presentation</vt:lpstr>
      <vt:lpstr>Brugerdefineret design</vt:lpstr>
      <vt:lpstr>Slide 1</vt:lpstr>
      <vt:lpstr>Slide 2</vt:lpstr>
      <vt:lpstr>Slide 3</vt:lpstr>
      <vt:lpstr>Slide 4</vt:lpstr>
      <vt:lpstr>Slide 5</vt:lpstr>
      <vt:lpstr>Slide 6</vt:lpstr>
      <vt:lpstr>Slide 7</vt:lpstr>
      <vt:lpstr>Baggrunden</vt:lpstr>
      <vt:lpstr>Kampagnen peger mod energiløsninger og redskaber</vt:lpstr>
      <vt:lpstr>En central indgang</vt:lpstr>
      <vt:lpstr>Et samlet signifikant univers binder kampagnen sammen</vt:lpstr>
      <vt:lpstr>Kanaler</vt:lpstr>
      <vt:lpstr>Overordnet tidsplan </vt:lpstr>
      <vt:lpstr>Slide 14</vt:lpstr>
      <vt:lpstr>Slide 15</vt:lpstr>
      <vt:lpstr>Slide 16</vt:lpstr>
      <vt:lpstr>Slide 17</vt:lpstr>
      <vt:lpstr>Slide 18</vt:lpstr>
      <vt:lpstr>Slide 19</vt:lpstr>
      <vt:lpstr>Slide 20</vt:lpstr>
      <vt:lpstr>Slide 21</vt:lpstr>
      <vt:lpstr>Slide 22</vt:lpstr>
    </vt:vector>
  </TitlesOfParts>
  <Company>뿿왠֋佰ӏȰ瑼ٹ우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Elsparefonden</dc:title>
  <dc:creator>Bureau Advance</dc:creator>
  <cp:lastModifiedBy>cbnd</cp:lastModifiedBy>
  <cp:revision>119</cp:revision>
  <cp:lastPrinted>2006-05-23T09:41:05Z</cp:lastPrinted>
  <dcterms:created xsi:type="dcterms:W3CDTF">2011-03-10T09:19:30Z</dcterms:created>
  <dcterms:modified xsi:type="dcterms:W3CDTF">2011-12-05T08:41:33Z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0x0101000DD098BE9899426A8B0406C5EF9CA50A001851F439FCD60044842F766F118447BA</vt:lpwstr>
  </property>
</Properties>
</file>